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BA321-84E0-44F9-A2C4-487B0BC1BB96}" v="18" dt="2020-11-25T10:16:34.279"/>
    <p1510:client id="{5CC6131E-5E92-4588-8361-603C88B8F16A}" v="10" dt="2020-11-25T10:39:59.571"/>
    <p1510:client id="{97A5EB00-7987-444C-8CBE-6A99595596FC}" v="1" dt="2020-11-25T10:56:52.366"/>
  </p1510:revLst>
</p1510:revInfo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2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2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7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3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43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9EA65-E0C0-48D3-AD75-91F5957E69E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4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9EA65-E0C0-48D3-AD75-91F5957E69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03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3.tiff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4.tiff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tiff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31079</TotalTime>
  <Words>1196</Words>
  <Application>Microsoft Office PowerPoint</Application>
  <PresentationFormat>On-screen Show (4:3)</PresentationFormat>
  <Paragraphs>232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Futura Medium</vt:lpstr>
      <vt:lpstr>Tw Cen MT</vt:lpstr>
      <vt:lpstr>Wingdings</vt:lpstr>
      <vt:lpstr>2_Custom Design</vt:lpstr>
      <vt:lpstr>1_Custom Design</vt:lpstr>
      <vt:lpstr>Custom Design</vt:lpstr>
      <vt:lpstr>3_Custom Design</vt:lpstr>
      <vt:lpstr>PowerPoint Presentation</vt:lpstr>
      <vt:lpstr>Presentation Outline </vt:lpstr>
      <vt:lpstr>WHY GHANA</vt:lpstr>
      <vt:lpstr>WHY GHANA</vt:lpstr>
      <vt:lpstr>GIPC’s Mandate</vt:lpstr>
      <vt:lpstr>GIPC’s Mandate</vt:lpstr>
      <vt:lpstr>Collaborating Institutions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GREEK INVESTMENTS 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DAFML18</dc:creator>
  <cp:lastModifiedBy>Kofi Manful</cp:lastModifiedBy>
  <cp:revision>975</cp:revision>
  <cp:lastPrinted>2020-10-14T09:17:09Z</cp:lastPrinted>
  <dcterms:created xsi:type="dcterms:W3CDTF">2018-02-19T15:41:52Z</dcterms:created>
  <dcterms:modified xsi:type="dcterms:W3CDTF">2020-11-25T10:58:12Z</dcterms:modified>
</cp:coreProperties>
</file>