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515" r:id="rId6"/>
    <p:sldId id="540" r:id="rId7"/>
    <p:sldId id="612" r:id="rId8"/>
    <p:sldId id="591" r:id="rId9"/>
    <p:sldId id="601" r:id="rId10"/>
    <p:sldId id="547" r:id="rId11"/>
    <p:sldId id="604" r:id="rId12"/>
    <p:sldId id="605" r:id="rId13"/>
    <p:sldId id="600" r:id="rId14"/>
    <p:sldId id="592" r:id="rId15"/>
    <p:sldId id="598" r:id="rId16"/>
    <p:sldId id="594" r:id="rId17"/>
    <p:sldId id="516" r:id="rId18"/>
    <p:sldId id="603" r:id="rId19"/>
    <p:sldId id="524" r:id="rId20"/>
    <p:sldId id="565" r:id="rId21"/>
    <p:sldId id="608" r:id="rId22"/>
    <p:sldId id="609" r:id="rId23"/>
    <p:sldId id="610" r:id="rId24"/>
    <p:sldId id="611" r:id="rId25"/>
    <p:sldId id="559" r:id="rId26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LEDER Jonas (TRADE)" initials="RJ" lastIdx="3" clrIdx="0"/>
  <p:cmAuthor id="1" name="EIFERT Lisa (TRADE)" initials="EL(" lastIdx="2" clrIdx="1">
    <p:extLst>
      <p:ext uri="{19B8F6BF-5375-455C-9EA6-DF929625EA0E}">
        <p15:presenceInfo xmlns:p15="http://schemas.microsoft.com/office/powerpoint/2012/main" userId="S-1-5-21-1606980848-2025429265-839522115-990129" providerId="AD"/>
      </p:ext>
    </p:extLst>
  </p:cmAuthor>
  <p:cmAuthor id="2" name="BONO Beatrice (TRADE-EXT)" initials="BB" lastIdx="4" clrIdx="2">
    <p:extLst>
      <p:ext uri="{19B8F6BF-5375-455C-9EA6-DF929625EA0E}">
        <p15:presenceInfo xmlns:p15="http://schemas.microsoft.com/office/powerpoint/2012/main" userId="BONO Beatrice (TRADE-EXT)" providerId="None"/>
      </p:ext>
    </p:extLst>
  </p:cmAuthor>
  <p:cmAuthor id="3" name="BONO Beatrice (TRADE-EXT)" initials="BB(" lastIdx="3" clrIdx="3">
    <p:extLst>
      <p:ext uri="{19B8F6BF-5375-455C-9EA6-DF929625EA0E}">
        <p15:presenceInfo xmlns:p15="http://schemas.microsoft.com/office/powerpoint/2012/main" userId="S-1-5-21-1606980848-2025429265-839522115-13970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17"/>
    <a:srgbClr val="BDD6EE"/>
    <a:srgbClr val="0F5494"/>
    <a:srgbClr val="FFFFCC"/>
    <a:srgbClr val="FFFF66"/>
    <a:srgbClr val="FFCC99"/>
    <a:srgbClr val="FFFF00"/>
    <a:srgbClr val="FFFF99"/>
    <a:srgbClr val="CC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F26C6F-D7C9-44DD-932E-F1BA46141758}" v="120" dt="2021-10-06T12:43:46.029"/>
    <p1510:client id="{06020211-AAD2-4AFD-B8CC-AB35F118926A}" v="18" dt="2021-09-24T09:47:17.446"/>
    <p1510:client id="{14208D72-9184-4C3D-8629-01EF4442EB06}" v="1165" dt="2021-09-24T09:43:27.144"/>
    <p1510:client id="{1A3B2556-A99D-4159-B827-EB4979C97283}" v="259" dt="2021-10-04T10:53:15.460"/>
    <p1510:client id="{284CC4DB-958B-432D-A700-D78A531D913E}" v="252" dt="2021-10-06T08:46:44.532"/>
    <p1510:client id="{2D03C857-A560-446D-978A-223A90C8E371}" v="9" dt="2021-10-05T18:50:00.472"/>
    <p1510:client id="{305B16C5-4B5E-48DB-BDD7-104B3529B726}" v="362" dt="2021-10-07T09:47:45.514"/>
    <p1510:client id="{317197C5-8830-4804-9CB4-D0BB8AEC7927}" v="185" dt="2021-10-05T07:38:06.071"/>
    <p1510:client id="{38768FFE-02B4-43AB-9885-27524A7139E2}" v="64" dt="2021-10-06T08:54:55.453"/>
    <p1510:client id="{4748771F-90CA-453B-9262-A66387EB244E}" v="1" dt="2021-10-07T10:04:45.586"/>
    <p1510:client id="{49DFD8BD-3B6B-6B3F-2A9F-91FFFAEFCAE0}" v="23" dt="2021-10-07T10:50:33.632"/>
    <p1510:client id="{4B6755DA-091D-4696-A964-AD2CAE9E5A73}" v="1167" dt="2021-10-06T11:43:43.010"/>
    <p1510:client id="{4C20477F-636B-47D2-86F3-891C2837330E}" v="2" dt="2021-10-06T11:45:28.175"/>
    <p1510:client id="{4E974958-B51F-407A-9DE8-AE2980CC6CAB}" v="21" dt="2021-09-29T13:29:32.577"/>
    <p1510:client id="{52BFDBF1-2C19-4946-8C3E-75AF0092E9C3}" v="713" dt="2021-10-06T16:18:02.209"/>
    <p1510:client id="{57561255-D545-4BA9-9540-77FE1147CFA8}" v="164" dt="2021-10-01T09:58:52.032"/>
    <p1510:client id="{576002E8-7AD6-40C6-9D0D-84A115699B71}" v="324" dt="2021-09-24T10:17:08.691"/>
    <p1510:client id="{8838C384-82E8-4FEB-B39E-C1EA3DCDEC1A}" v="296" dt="2021-09-29T13:27:32.348"/>
    <p1510:client id="{91C60572-4D56-4DDD-BB5A-5F3101346317}" v="120" dt="2021-10-05T08:02:16.219"/>
    <p1510:client id="{A2A0BD7A-8613-4011-B91B-498B810F6F8F}" v="1492" dt="2021-10-04T16:11:25.271"/>
    <p1510:client id="{BB8A01FF-0F5B-45C5-B76C-EBDD63BFFF4B}" v="2" dt="2021-10-06T14:23:46.026"/>
    <p1510:client id="{BC5B07DA-7680-408B-85E7-F0449CB8036B}" v="5" dt="2021-10-07T10:00:02.137"/>
    <p1510:client id="{BDD8723E-25DE-468A-AD40-956A98AD90AF}" v="359" dt="2021-09-24T07:22:26.103"/>
    <p1510:client id="{D0139A13-400D-4BA5-8974-A30E12F26257}" v="24" dt="2021-09-24T07:22:12.284"/>
    <p1510:client id="{D53FA61A-2A26-4B20-8BC1-B9C19B46B2DB}" v="2" dt="2021-10-05T08:05:26.791"/>
    <p1510:client id="{DE04C847-C77B-4865-9E5F-562D6996760F}" v="7" dt="2021-10-06T12:45:47.765"/>
    <p1510:client id="{ECDD593D-435F-4781-B969-D297D6480180}" v="19" dt="2021-10-07T10:22:20.043"/>
    <p1510:client id="{ED950262-D864-4EDB-96DA-3FC9D3C52917}" v="2" dt="2021-10-05T08:04:06.306"/>
    <p1510:client id="{F35B98FA-6697-47EE-A59F-05598DCEEF0E}" v="1762" dt="2021-10-06T16:12:29.011"/>
    <p1510:client id="{F48EAFBC-FAAF-4E6F-954C-EE0435A4CE1E}" v="261" dt="2021-10-06T17:58:12.2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42" autoAdjust="0"/>
    <p:restoredTop sz="96395" autoAdjust="0"/>
  </p:normalViewPr>
  <p:slideViewPr>
    <p:cSldViewPr snapToGrid="0">
      <p:cViewPr varScale="1">
        <p:scale>
          <a:sx n="69" d="100"/>
          <a:sy n="69" d="100"/>
        </p:scale>
        <p:origin x="1004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04"/>
        <p:guide pos="21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63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ZARNECKA Ewa (TRADE)" userId="S::ewa.czarnecka@ec.europa.eu::5fc29897-0a7e-46cd-8057-97539fe85614" providerId="AD" clId="Web-{9D439524-89A4-4F11-B17B-58954D6E4B31}"/>
    <pc:docChg chg="modSld">
      <pc:chgData name="CZARNECKA Ewa (TRADE)" userId="S::ewa.czarnecka@ec.europa.eu::5fc29897-0a7e-46cd-8057-97539fe85614" providerId="AD" clId="Web-{9D439524-89A4-4F11-B17B-58954D6E4B31}" dt="2021-09-23T18:11:54.990" v="0" actId="20577"/>
      <pc:docMkLst>
        <pc:docMk/>
      </pc:docMkLst>
      <pc:sldChg chg="modSp">
        <pc:chgData name="CZARNECKA Ewa (TRADE)" userId="S::ewa.czarnecka@ec.europa.eu::5fc29897-0a7e-46cd-8057-97539fe85614" providerId="AD" clId="Web-{9D439524-89A4-4F11-B17B-58954D6E4B31}" dt="2021-09-23T18:11:54.990" v="0" actId="20577"/>
        <pc:sldMkLst>
          <pc:docMk/>
          <pc:sldMk cId="3954945735" sldId="521"/>
        </pc:sldMkLst>
        <pc:spChg chg="mod">
          <ac:chgData name="CZARNECKA Ewa (TRADE)" userId="S::ewa.czarnecka@ec.europa.eu::5fc29897-0a7e-46cd-8057-97539fe85614" providerId="AD" clId="Web-{9D439524-89A4-4F11-B17B-58954D6E4B31}" dt="2021-09-23T18:11:54.990" v="0" actId="20577"/>
          <ac:spMkLst>
            <pc:docMk/>
            <pc:sldMk cId="3954945735" sldId="521"/>
            <ac:spMk id="3" creationId="{00000000-0000-0000-0000-000000000000}"/>
          </ac:spMkLst>
        </pc:spChg>
      </pc:sldChg>
    </pc:docChg>
  </pc:docChgLst>
  <pc:docChgLst>
    <pc:chgData name="KANSKA Klara (TRADE)" userId="S::klara.kanska@ec.europa.eu::528b771b-3858-4b86-9fd5-1b91b473e906" providerId="AD" clId="Web-{D53FA61A-2A26-4B20-8BC1-B9C19B46B2DB}"/>
    <pc:docChg chg="modSld">
      <pc:chgData name="KANSKA Klara (TRADE)" userId="S::klara.kanska@ec.europa.eu::528b771b-3858-4b86-9fd5-1b91b473e906" providerId="AD" clId="Web-{D53FA61A-2A26-4B20-8BC1-B9C19B46B2DB}" dt="2021-10-05T08:05:26.791" v="1" actId="20577"/>
      <pc:docMkLst>
        <pc:docMk/>
      </pc:docMkLst>
      <pc:sldChg chg="modSp">
        <pc:chgData name="KANSKA Klara (TRADE)" userId="S::klara.kanska@ec.europa.eu::528b771b-3858-4b86-9fd5-1b91b473e906" providerId="AD" clId="Web-{D53FA61A-2A26-4B20-8BC1-B9C19B46B2DB}" dt="2021-10-05T08:05:26.791" v="1" actId="20577"/>
        <pc:sldMkLst>
          <pc:docMk/>
          <pc:sldMk cId="3954945735" sldId="521"/>
        </pc:sldMkLst>
        <pc:spChg chg="mod">
          <ac:chgData name="KANSKA Klara (TRADE)" userId="S::klara.kanska@ec.europa.eu::528b771b-3858-4b86-9fd5-1b91b473e906" providerId="AD" clId="Web-{D53FA61A-2A26-4B20-8BC1-B9C19B46B2DB}" dt="2021-10-05T08:05:26.791" v="1" actId="20577"/>
          <ac:spMkLst>
            <pc:docMk/>
            <pc:sldMk cId="3954945735" sldId="521"/>
            <ac:spMk id="3" creationId="{00000000-0000-0000-0000-000000000000}"/>
          </ac:spMkLst>
        </pc:spChg>
      </pc:sldChg>
    </pc:docChg>
  </pc:docChgLst>
  <pc:docChgLst>
    <pc:chgData name="BRNIC Ana Marija (TRADE)" userId="S::ana-marija.brnic@ec.europa.eu::25660862-8b8e-4408-80d1-0c75615bd4a1" providerId="AD" clId="Web-{8838C384-82E8-4FEB-B39E-C1EA3DCDEC1A}"/>
    <pc:docChg chg="modSld">
      <pc:chgData name="BRNIC Ana Marija (TRADE)" userId="S::ana-marija.brnic@ec.europa.eu::25660862-8b8e-4408-80d1-0c75615bd4a1" providerId="AD" clId="Web-{8838C384-82E8-4FEB-B39E-C1EA3DCDEC1A}" dt="2021-09-29T13:27:32.348" v="295" actId="20577"/>
      <pc:docMkLst>
        <pc:docMk/>
      </pc:docMkLst>
      <pc:sldChg chg="modSp">
        <pc:chgData name="BRNIC Ana Marija (TRADE)" userId="S::ana-marija.brnic@ec.europa.eu::25660862-8b8e-4408-80d1-0c75615bd4a1" providerId="AD" clId="Web-{8838C384-82E8-4FEB-B39E-C1EA3DCDEC1A}" dt="2021-09-29T13:27:32.348" v="295" actId="20577"/>
        <pc:sldMkLst>
          <pc:docMk/>
          <pc:sldMk cId="1058356820" sldId="537"/>
        </pc:sldMkLst>
        <pc:spChg chg="mod">
          <ac:chgData name="BRNIC Ana Marija (TRADE)" userId="S::ana-marija.brnic@ec.europa.eu::25660862-8b8e-4408-80d1-0c75615bd4a1" providerId="AD" clId="Web-{8838C384-82E8-4FEB-B39E-C1EA3DCDEC1A}" dt="2021-09-29T13:26:08.361" v="275" actId="1076"/>
          <ac:spMkLst>
            <pc:docMk/>
            <pc:sldMk cId="1058356820" sldId="537"/>
            <ac:spMk id="2" creationId="{00000000-0000-0000-0000-000000000000}"/>
          </ac:spMkLst>
        </pc:spChg>
        <pc:spChg chg="mod">
          <ac:chgData name="BRNIC Ana Marija (TRADE)" userId="S::ana-marija.brnic@ec.europa.eu::25660862-8b8e-4408-80d1-0c75615bd4a1" providerId="AD" clId="Web-{8838C384-82E8-4FEB-B39E-C1EA3DCDEC1A}" dt="2021-09-29T13:27:32.348" v="295" actId="20577"/>
          <ac:spMkLst>
            <pc:docMk/>
            <pc:sldMk cId="1058356820" sldId="537"/>
            <ac:spMk id="3" creationId="{00000000-0000-0000-0000-000000000000}"/>
          </ac:spMkLst>
        </pc:spChg>
      </pc:sldChg>
    </pc:docChg>
  </pc:docChgLst>
  <pc:docChgLst>
    <pc:chgData name="KANSKA Klara (TRADE)" userId="S::klara.kanska@ec.europa.eu::528b771b-3858-4b86-9fd5-1b91b473e906" providerId="AD" clId="Web-{91C60572-4D56-4DDD-BB5A-5F3101346317}"/>
    <pc:docChg chg="modSld">
      <pc:chgData name="KANSKA Klara (TRADE)" userId="S::klara.kanska@ec.europa.eu::528b771b-3858-4b86-9fd5-1b91b473e906" providerId="AD" clId="Web-{91C60572-4D56-4DDD-BB5A-5F3101346317}" dt="2021-10-05T08:02:16.219" v="121" actId="20577"/>
      <pc:docMkLst>
        <pc:docMk/>
      </pc:docMkLst>
      <pc:sldChg chg="modSp">
        <pc:chgData name="KANSKA Klara (TRADE)" userId="S::klara.kanska@ec.europa.eu::528b771b-3858-4b86-9fd5-1b91b473e906" providerId="AD" clId="Web-{91C60572-4D56-4DDD-BB5A-5F3101346317}" dt="2021-10-05T08:02:16.219" v="121" actId="20577"/>
        <pc:sldMkLst>
          <pc:docMk/>
          <pc:sldMk cId="100561934" sldId="517"/>
        </pc:sldMkLst>
        <pc:spChg chg="mod">
          <ac:chgData name="KANSKA Klara (TRADE)" userId="S::klara.kanska@ec.europa.eu::528b771b-3858-4b86-9fd5-1b91b473e906" providerId="AD" clId="Web-{91C60572-4D56-4DDD-BB5A-5F3101346317}" dt="2021-10-05T08:02:16.219" v="121" actId="20577"/>
          <ac:spMkLst>
            <pc:docMk/>
            <pc:sldMk cId="100561934" sldId="517"/>
            <ac:spMk id="3" creationId="{00000000-0000-0000-0000-000000000000}"/>
          </ac:spMkLst>
        </pc:spChg>
      </pc:sldChg>
      <pc:sldChg chg="modSp">
        <pc:chgData name="KANSKA Klara (TRADE)" userId="S::klara.kanska@ec.europa.eu::528b771b-3858-4b86-9fd5-1b91b473e906" providerId="AD" clId="Web-{91C60572-4D56-4DDD-BB5A-5F3101346317}" dt="2021-10-05T07:58:47.471" v="82" actId="20577"/>
        <pc:sldMkLst>
          <pc:docMk/>
          <pc:sldMk cId="1103227649" sldId="543"/>
        </pc:sldMkLst>
        <pc:spChg chg="mod">
          <ac:chgData name="KANSKA Klara (TRADE)" userId="S::klara.kanska@ec.europa.eu::528b771b-3858-4b86-9fd5-1b91b473e906" providerId="AD" clId="Web-{91C60572-4D56-4DDD-BB5A-5F3101346317}" dt="2021-10-05T07:58:47.471" v="82" actId="20577"/>
          <ac:spMkLst>
            <pc:docMk/>
            <pc:sldMk cId="1103227649" sldId="543"/>
            <ac:spMk id="3" creationId="{00000000-0000-0000-0000-000000000000}"/>
          </ac:spMkLst>
        </pc:spChg>
      </pc:sldChg>
    </pc:docChg>
  </pc:docChgLst>
  <pc:docChgLst>
    <pc:chgData name="RAMMOS Thanos (TRADE)" userId="S::athanassios.rammos@ec.europa.eu::7480a975-2914-4dfe-86bc-319b91492788" providerId="AD" clId="Web-{06020211-AAD2-4AFD-B8CC-AB35F118926A}"/>
    <pc:docChg chg="modSld">
      <pc:chgData name="RAMMOS Thanos (TRADE)" userId="S::athanassios.rammos@ec.europa.eu::7480a975-2914-4dfe-86bc-319b91492788" providerId="AD" clId="Web-{06020211-AAD2-4AFD-B8CC-AB35F118926A}" dt="2021-09-24T09:47:17.446" v="17" actId="14100"/>
      <pc:docMkLst>
        <pc:docMk/>
      </pc:docMkLst>
      <pc:sldChg chg="modSp">
        <pc:chgData name="RAMMOS Thanos (TRADE)" userId="S::athanassios.rammos@ec.europa.eu::7480a975-2914-4dfe-86bc-319b91492788" providerId="AD" clId="Web-{06020211-AAD2-4AFD-B8CC-AB35F118926A}" dt="2021-09-24T09:47:17.446" v="17" actId="14100"/>
        <pc:sldMkLst>
          <pc:docMk/>
          <pc:sldMk cId="723558737" sldId="520"/>
        </pc:sldMkLst>
        <pc:spChg chg="mod">
          <ac:chgData name="RAMMOS Thanos (TRADE)" userId="S::athanassios.rammos@ec.europa.eu::7480a975-2914-4dfe-86bc-319b91492788" providerId="AD" clId="Web-{06020211-AAD2-4AFD-B8CC-AB35F118926A}" dt="2021-09-24T09:47:17.446" v="17" actId="14100"/>
          <ac:spMkLst>
            <pc:docMk/>
            <pc:sldMk cId="723558737" sldId="520"/>
            <ac:spMk id="3" creationId="{00000000-0000-0000-0000-000000000000}"/>
          </ac:spMkLst>
        </pc:spChg>
      </pc:sldChg>
    </pc:docChg>
  </pc:docChgLst>
  <pc:docChgLst>
    <pc:chgData name="GAGO DE LA MATA Montserrat (TRADE)" userId="S::montserrat.gago-de-la-mata@ec.europa.eu::08c43803-73d9-45a1-9cce-7635fcdcbfe1" providerId="AD" clId="Web-{57561255-D545-4BA9-9540-77FE1147CFA8}"/>
    <pc:docChg chg="modSld">
      <pc:chgData name="GAGO DE LA MATA Montserrat (TRADE)" userId="S::montserrat.gago-de-la-mata@ec.europa.eu::08c43803-73d9-45a1-9cce-7635fcdcbfe1" providerId="AD" clId="Web-{57561255-D545-4BA9-9540-77FE1147CFA8}" dt="2021-10-01T09:58:52.032" v="140" actId="1076"/>
      <pc:docMkLst>
        <pc:docMk/>
      </pc:docMkLst>
      <pc:sldChg chg="addSp modSp">
        <pc:chgData name="GAGO DE LA MATA Montserrat (TRADE)" userId="S::montserrat.gago-de-la-mata@ec.europa.eu::08c43803-73d9-45a1-9cce-7635fcdcbfe1" providerId="AD" clId="Web-{57561255-D545-4BA9-9540-77FE1147CFA8}" dt="2021-10-01T09:58:52.032" v="140" actId="1076"/>
        <pc:sldMkLst>
          <pc:docMk/>
          <pc:sldMk cId="2577259668" sldId="526"/>
        </pc:sldMkLst>
        <pc:spChg chg="mod">
          <ac:chgData name="GAGO DE LA MATA Montserrat (TRADE)" userId="S::montserrat.gago-de-la-mata@ec.europa.eu::08c43803-73d9-45a1-9cce-7635fcdcbfe1" providerId="AD" clId="Web-{57561255-D545-4BA9-9540-77FE1147CFA8}" dt="2021-10-01T09:58:52.032" v="140" actId="1076"/>
          <ac:spMkLst>
            <pc:docMk/>
            <pc:sldMk cId="2577259668" sldId="526"/>
            <ac:spMk id="2" creationId="{00000000-0000-0000-0000-000000000000}"/>
          </ac:spMkLst>
        </pc:spChg>
        <pc:spChg chg="mod">
          <ac:chgData name="GAGO DE LA MATA Montserrat (TRADE)" userId="S::montserrat.gago-de-la-mata@ec.europa.eu::08c43803-73d9-45a1-9cce-7635fcdcbfe1" providerId="AD" clId="Web-{57561255-D545-4BA9-9540-77FE1147CFA8}" dt="2021-10-01T09:57:00.231" v="120" actId="20577"/>
          <ac:spMkLst>
            <pc:docMk/>
            <pc:sldMk cId="2577259668" sldId="526"/>
            <ac:spMk id="3" creationId="{00000000-0000-0000-0000-000000000000}"/>
          </ac:spMkLst>
        </pc:spChg>
        <pc:spChg chg="add mod">
          <ac:chgData name="GAGO DE LA MATA Montserrat (TRADE)" userId="S::montserrat.gago-de-la-mata@ec.europa.eu::08c43803-73d9-45a1-9cce-7635fcdcbfe1" providerId="AD" clId="Web-{57561255-D545-4BA9-9540-77FE1147CFA8}" dt="2021-10-01T09:53:49.131" v="41" actId="1076"/>
          <ac:spMkLst>
            <pc:docMk/>
            <pc:sldMk cId="2577259668" sldId="526"/>
            <ac:spMk id="4" creationId="{F9CA9B50-B6EB-4BA6-A863-2E6968B4CEB6}"/>
          </ac:spMkLst>
        </pc:spChg>
        <pc:spChg chg="add mod">
          <ac:chgData name="GAGO DE LA MATA Montserrat (TRADE)" userId="S::montserrat.gago-de-la-mata@ec.europa.eu::08c43803-73d9-45a1-9cce-7635fcdcbfe1" providerId="AD" clId="Web-{57561255-D545-4BA9-9540-77FE1147CFA8}" dt="2021-10-01T09:52:55.801" v="39" actId="14100"/>
          <ac:spMkLst>
            <pc:docMk/>
            <pc:sldMk cId="2577259668" sldId="526"/>
            <ac:spMk id="5" creationId="{3DDFE26A-ADA9-4590-9AF6-A065CE06FC86}"/>
          </ac:spMkLst>
        </pc:spChg>
      </pc:sldChg>
    </pc:docChg>
  </pc:docChgLst>
  <pc:docChgLst>
    <pc:chgData name="STEPKOWSKA Urszula Maria (TRADE)" userId="S::urszula-maria.stepkowska@ec.europa.eu::dbb3ab60-09b7-41b5-ba2e-5f160cef546d" providerId="AD" clId="Web-{4C20477F-636B-47D2-86F3-891C2837330E}"/>
    <pc:docChg chg="modSld">
      <pc:chgData name="STEPKOWSKA Urszula Maria (TRADE)" userId="S::urszula-maria.stepkowska@ec.europa.eu::dbb3ab60-09b7-41b5-ba2e-5f160cef546d" providerId="AD" clId="Web-{4C20477F-636B-47D2-86F3-891C2837330E}" dt="2021-10-06T11:45:26.456" v="0" actId="20577"/>
      <pc:docMkLst>
        <pc:docMk/>
      </pc:docMkLst>
      <pc:sldChg chg="modSp">
        <pc:chgData name="STEPKOWSKA Urszula Maria (TRADE)" userId="S::urszula-maria.stepkowska@ec.europa.eu::dbb3ab60-09b7-41b5-ba2e-5f160cef546d" providerId="AD" clId="Web-{4C20477F-636B-47D2-86F3-891C2837330E}" dt="2021-10-06T11:45:26.456" v="0" actId="20577"/>
        <pc:sldMkLst>
          <pc:docMk/>
          <pc:sldMk cId="4194923530" sldId="546"/>
        </pc:sldMkLst>
        <pc:spChg chg="mod">
          <ac:chgData name="STEPKOWSKA Urszula Maria (TRADE)" userId="S::urszula-maria.stepkowska@ec.europa.eu::dbb3ab60-09b7-41b5-ba2e-5f160cef546d" providerId="AD" clId="Web-{4C20477F-636B-47D2-86F3-891C2837330E}" dt="2021-10-06T11:45:26.456" v="0" actId="20577"/>
          <ac:spMkLst>
            <pc:docMk/>
            <pc:sldMk cId="4194923530" sldId="546"/>
            <ac:spMk id="2" creationId="{00000000-0000-0000-0000-000000000000}"/>
          </ac:spMkLst>
        </pc:spChg>
      </pc:sldChg>
    </pc:docChg>
  </pc:docChgLst>
  <pc:docChgLst>
    <pc:chgData name="MAGUMU Moustapha (TRADE)" userId="S::moustapha.magumu@ec.europa.eu::005e03c5-f4a4-451e-87f6-315ebbe4da4e" providerId="AD" clId="Web-{4748771F-90CA-453B-9262-A66387EB244E}"/>
    <pc:docChg chg="modSld">
      <pc:chgData name="MAGUMU Moustapha (TRADE)" userId="S::moustapha.magumu@ec.europa.eu::005e03c5-f4a4-451e-87f6-315ebbe4da4e" providerId="AD" clId="Web-{4748771F-90CA-453B-9262-A66387EB244E}" dt="2021-10-07T10:04:45.586" v="0"/>
      <pc:docMkLst>
        <pc:docMk/>
      </pc:docMkLst>
      <pc:sldChg chg="addSp">
        <pc:chgData name="MAGUMU Moustapha (TRADE)" userId="S::moustapha.magumu@ec.europa.eu::005e03c5-f4a4-451e-87f6-315ebbe4da4e" providerId="AD" clId="Web-{4748771F-90CA-453B-9262-A66387EB244E}" dt="2021-10-07T10:04:45.586" v="0"/>
        <pc:sldMkLst>
          <pc:docMk/>
          <pc:sldMk cId="0" sldId="256"/>
        </pc:sldMkLst>
        <pc:spChg chg="add">
          <ac:chgData name="MAGUMU Moustapha (TRADE)" userId="S::moustapha.magumu@ec.europa.eu::005e03c5-f4a4-451e-87f6-315ebbe4da4e" providerId="AD" clId="Web-{4748771F-90CA-453B-9262-A66387EB244E}" dt="2021-10-07T10:04:45.586" v="0"/>
          <ac:spMkLst>
            <pc:docMk/>
            <pc:sldMk cId="0" sldId="256"/>
            <ac:spMk id="2" creationId="{46EE6DAB-8BC1-4D36-AE50-F01A6DD5B492}"/>
          </ac:spMkLst>
        </pc:spChg>
      </pc:sldChg>
    </pc:docChg>
  </pc:docChgLst>
  <pc:docChgLst>
    <pc:chgData name="STEPKOWSKA Urszula Maria (TRADE)" userId="S::urszula-maria.stepkowska@ec.europa.eu::dbb3ab60-09b7-41b5-ba2e-5f160cef546d" providerId="AD" clId="Web-{49DFD8BD-3B6B-6B3F-2A9F-91FFFAEFCAE0}"/>
    <pc:docChg chg="modSld">
      <pc:chgData name="STEPKOWSKA Urszula Maria (TRADE)" userId="S::urszula-maria.stepkowska@ec.europa.eu::dbb3ab60-09b7-41b5-ba2e-5f160cef546d" providerId="AD" clId="Web-{49DFD8BD-3B6B-6B3F-2A9F-91FFFAEFCAE0}" dt="2021-10-07T10:50:30.897" v="21" actId="20577"/>
      <pc:docMkLst>
        <pc:docMk/>
      </pc:docMkLst>
      <pc:sldChg chg="modSp">
        <pc:chgData name="STEPKOWSKA Urszula Maria (TRADE)" userId="S::urszula-maria.stepkowska@ec.europa.eu::dbb3ab60-09b7-41b5-ba2e-5f160cef546d" providerId="AD" clId="Web-{49DFD8BD-3B6B-6B3F-2A9F-91FFFAEFCAE0}" dt="2021-10-07T10:50:30.897" v="21" actId="20577"/>
        <pc:sldMkLst>
          <pc:docMk/>
          <pc:sldMk cId="2045813449" sldId="519"/>
        </pc:sldMkLst>
        <pc:spChg chg="mod">
          <ac:chgData name="STEPKOWSKA Urszula Maria (TRADE)" userId="S::urszula-maria.stepkowska@ec.europa.eu::dbb3ab60-09b7-41b5-ba2e-5f160cef546d" providerId="AD" clId="Web-{49DFD8BD-3B6B-6B3F-2A9F-91FFFAEFCAE0}" dt="2021-10-07T10:50:30.897" v="21" actId="20577"/>
          <ac:spMkLst>
            <pc:docMk/>
            <pc:sldMk cId="2045813449" sldId="519"/>
            <ac:spMk id="3" creationId="{00000000-0000-0000-0000-000000000000}"/>
          </ac:spMkLst>
        </pc:spChg>
      </pc:sldChg>
    </pc:docChg>
  </pc:docChgLst>
  <pc:docChgLst>
    <pc:chgData name="YIM David (TRADE)" userId="S::david.yim@ec.europa.eu::b54c172f-94fe-4bf2-a8b5-783afb7d80b9" providerId="AD" clId="Web-{F35B98FA-6697-47EE-A59F-05598DCEEF0E}"/>
    <pc:docChg chg="addSld modSld">
      <pc:chgData name="YIM David (TRADE)" userId="S::david.yim@ec.europa.eu::b54c172f-94fe-4bf2-a8b5-783afb7d80b9" providerId="AD" clId="Web-{F35B98FA-6697-47EE-A59F-05598DCEEF0E}" dt="2021-10-06T16:12:25.354" v="1642" actId="20577"/>
      <pc:docMkLst>
        <pc:docMk/>
      </pc:docMkLst>
      <pc:sldChg chg="modSp">
        <pc:chgData name="YIM David (TRADE)" userId="S::david.yim@ec.europa.eu::b54c172f-94fe-4bf2-a8b5-783afb7d80b9" providerId="AD" clId="Web-{F35B98FA-6697-47EE-A59F-05598DCEEF0E}" dt="2021-10-06T14:20:21.443" v="1523" actId="20577"/>
        <pc:sldMkLst>
          <pc:docMk/>
          <pc:sldMk cId="2020559939" sldId="545"/>
        </pc:sldMkLst>
        <pc:spChg chg="mod">
          <ac:chgData name="YIM David (TRADE)" userId="S::david.yim@ec.europa.eu::b54c172f-94fe-4bf2-a8b5-783afb7d80b9" providerId="AD" clId="Web-{F35B98FA-6697-47EE-A59F-05598DCEEF0E}" dt="2021-10-06T14:20:21.443" v="1523" actId="20577"/>
          <ac:spMkLst>
            <pc:docMk/>
            <pc:sldMk cId="2020559939" sldId="545"/>
            <ac:spMk id="3" creationId="{00000000-0000-0000-0000-000000000000}"/>
          </ac:spMkLst>
        </pc:spChg>
      </pc:sldChg>
      <pc:sldChg chg="addSp modSp">
        <pc:chgData name="YIM David (TRADE)" userId="S::david.yim@ec.europa.eu::b54c172f-94fe-4bf2-a8b5-783afb7d80b9" providerId="AD" clId="Web-{F35B98FA-6697-47EE-A59F-05598DCEEF0E}" dt="2021-10-06T13:58:29.786" v="1046" actId="20577"/>
        <pc:sldMkLst>
          <pc:docMk/>
          <pc:sldMk cId="4194923530" sldId="546"/>
        </pc:sldMkLst>
        <pc:spChg chg="mod">
          <ac:chgData name="YIM David (TRADE)" userId="S::david.yim@ec.europa.eu::b54c172f-94fe-4bf2-a8b5-783afb7d80b9" providerId="AD" clId="Web-{F35B98FA-6697-47EE-A59F-05598DCEEF0E}" dt="2021-10-06T13:58:29.786" v="1046" actId="20577"/>
          <ac:spMkLst>
            <pc:docMk/>
            <pc:sldMk cId="4194923530" sldId="546"/>
            <ac:spMk id="5" creationId="{00000000-0000-0000-0000-000000000000}"/>
          </ac:spMkLst>
        </pc:spChg>
        <pc:picChg chg="add mod">
          <ac:chgData name="YIM David (TRADE)" userId="S::david.yim@ec.europa.eu::b54c172f-94fe-4bf2-a8b5-783afb7d80b9" providerId="AD" clId="Web-{F35B98FA-6697-47EE-A59F-05598DCEEF0E}" dt="2021-10-06T12:35:59.485" v="366" actId="14100"/>
          <ac:picMkLst>
            <pc:docMk/>
            <pc:sldMk cId="4194923530" sldId="546"/>
            <ac:picMk id="3" creationId="{949E9E50-6434-4214-AC56-F347B328453A}"/>
          </ac:picMkLst>
        </pc:picChg>
      </pc:sldChg>
      <pc:sldChg chg="addSp modSp">
        <pc:chgData name="YIM David (TRADE)" userId="S::david.yim@ec.europa.eu::b54c172f-94fe-4bf2-a8b5-783afb7d80b9" providerId="AD" clId="Web-{F35B98FA-6697-47EE-A59F-05598DCEEF0E}" dt="2021-10-06T16:12:25.354" v="1642" actId="20577"/>
        <pc:sldMkLst>
          <pc:docMk/>
          <pc:sldMk cId="1933898520" sldId="547"/>
        </pc:sldMkLst>
        <pc:spChg chg="add mod">
          <ac:chgData name="YIM David (TRADE)" userId="S::david.yim@ec.europa.eu::b54c172f-94fe-4bf2-a8b5-783afb7d80b9" providerId="AD" clId="Web-{F35B98FA-6697-47EE-A59F-05598DCEEF0E}" dt="2021-10-06T16:12:25.354" v="1642" actId="20577"/>
          <ac:spMkLst>
            <pc:docMk/>
            <pc:sldMk cId="1933898520" sldId="547"/>
            <ac:spMk id="2" creationId="{C30ED445-7856-4BB8-8FED-78C0B4BD847A}"/>
          </ac:spMkLst>
        </pc:spChg>
        <pc:spChg chg="mod">
          <ac:chgData name="YIM David (TRADE)" userId="S::david.yim@ec.europa.eu::b54c172f-94fe-4bf2-a8b5-783afb7d80b9" providerId="AD" clId="Web-{F35B98FA-6697-47EE-A59F-05598DCEEF0E}" dt="2021-10-06T14:53:17.784" v="1525" actId="20577"/>
          <ac:spMkLst>
            <pc:docMk/>
            <pc:sldMk cId="1933898520" sldId="547"/>
            <ac:spMk id="6" creationId="{00000000-0000-0000-0000-000000000000}"/>
          </ac:spMkLst>
        </pc:spChg>
      </pc:sldChg>
      <pc:sldChg chg="modSp">
        <pc:chgData name="YIM David (TRADE)" userId="S::david.yim@ec.europa.eu::b54c172f-94fe-4bf2-a8b5-783afb7d80b9" providerId="AD" clId="Web-{F35B98FA-6697-47EE-A59F-05598DCEEF0E}" dt="2021-10-06T14:20:10.084" v="1521" actId="20577"/>
        <pc:sldMkLst>
          <pc:docMk/>
          <pc:sldMk cId="3706897589" sldId="548"/>
        </pc:sldMkLst>
        <pc:spChg chg="mod">
          <ac:chgData name="YIM David (TRADE)" userId="S::david.yim@ec.europa.eu::b54c172f-94fe-4bf2-a8b5-783afb7d80b9" providerId="AD" clId="Web-{F35B98FA-6697-47EE-A59F-05598DCEEF0E}" dt="2021-10-06T14:20:10.084" v="1521" actId="20577"/>
          <ac:spMkLst>
            <pc:docMk/>
            <pc:sldMk cId="3706897589" sldId="548"/>
            <ac:spMk id="3" creationId="{00000000-0000-0000-0000-000000000000}"/>
          </ac:spMkLst>
        </pc:spChg>
      </pc:sldChg>
      <pc:sldChg chg="addSp modSp">
        <pc:chgData name="YIM David (TRADE)" userId="S::david.yim@ec.europa.eu::b54c172f-94fe-4bf2-a8b5-783afb7d80b9" providerId="AD" clId="Web-{F35B98FA-6697-47EE-A59F-05598DCEEF0E}" dt="2021-10-06T12:48:41.502" v="377" actId="14100"/>
        <pc:sldMkLst>
          <pc:docMk/>
          <pc:sldMk cId="2050164255" sldId="549"/>
        </pc:sldMkLst>
        <pc:spChg chg="mod">
          <ac:chgData name="YIM David (TRADE)" userId="S::david.yim@ec.europa.eu::b54c172f-94fe-4bf2-a8b5-783afb7d80b9" providerId="AD" clId="Web-{F35B98FA-6697-47EE-A59F-05598DCEEF0E}" dt="2021-10-06T12:48:41.502" v="377" actId="14100"/>
          <ac:spMkLst>
            <pc:docMk/>
            <pc:sldMk cId="2050164255" sldId="549"/>
            <ac:spMk id="3" creationId="{00000000-0000-0000-0000-000000000000}"/>
          </ac:spMkLst>
        </pc:spChg>
        <pc:picChg chg="add mod">
          <ac:chgData name="YIM David (TRADE)" userId="S::david.yim@ec.europa.eu::b54c172f-94fe-4bf2-a8b5-783afb7d80b9" providerId="AD" clId="Web-{F35B98FA-6697-47EE-A59F-05598DCEEF0E}" dt="2021-10-06T12:48:27.158" v="375" actId="14100"/>
          <ac:picMkLst>
            <pc:docMk/>
            <pc:sldMk cId="2050164255" sldId="549"/>
            <ac:picMk id="4" creationId="{941D5119-748D-4589-A7C5-3E0AA1A3DA60}"/>
          </ac:picMkLst>
        </pc:picChg>
      </pc:sldChg>
      <pc:sldChg chg="addSp delSp modSp new">
        <pc:chgData name="YIM David (TRADE)" userId="S::david.yim@ec.europa.eu::b54c172f-94fe-4bf2-a8b5-783afb7d80b9" providerId="AD" clId="Web-{F35B98FA-6697-47EE-A59F-05598DCEEF0E}" dt="2021-10-06T12:06:22.011" v="348" actId="1076"/>
        <pc:sldMkLst>
          <pc:docMk/>
          <pc:sldMk cId="945465235" sldId="557"/>
        </pc:sldMkLst>
        <pc:spChg chg="del">
          <ac:chgData name="YIM David (TRADE)" userId="S::david.yim@ec.europa.eu::b54c172f-94fe-4bf2-a8b5-783afb7d80b9" providerId="AD" clId="Web-{F35B98FA-6697-47EE-A59F-05598DCEEF0E}" dt="2021-10-06T11:54:55.107" v="1"/>
          <ac:spMkLst>
            <pc:docMk/>
            <pc:sldMk cId="945465235" sldId="557"/>
            <ac:spMk id="2" creationId="{36F00BEF-9308-4DB4-B4CD-70F8E01C773E}"/>
          </ac:spMkLst>
        </pc:spChg>
        <pc:spChg chg="mod">
          <ac:chgData name="YIM David (TRADE)" userId="S::david.yim@ec.europa.eu::b54c172f-94fe-4bf2-a8b5-783afb7d80b9" providerId="AD" clId="Web-{F35B98FA-6697-47EE-A59F-05598DCEEF0E}" dt="2021-10-06T12:05:05.224" v="339" actId="20577"/>
          <ac:spMkLst>
            <pc:docMk/>
            <pc:sldMk cId="945465235" sldId="557"/>
            <ac:spMk id="3" creationId="{D34BD498-F56C-45E2-8D53-F8145F26262C}"/>
          </ac:spMkLst>
        </pc:spChg>
        <pc:spChg chg="del mod">
          <ac:chgData name="YIM David (TRADE)" userId="S::david.yim@ec.europa.eu::b54c172f-94fe-4bf2-a8b5-783afb7d80b9" providerId="AD" clId="Web-{F35B98FA-6697-47EE-A59F-05598DCEEF0E}" dt="2021-10-06T11:55:14.390" v="4"/>
          <ac:spMkLst>
            <pc:docMk/>
            <pc:sldMk cId="945465235" sldId="557"/>
            <ac:spMk id="4" creationId="{E612DBC1-861B-4CD2-8D7D-3C7C54C73100}"/>
          </ac:spMkLst>
        </pc:spChg>
        <pc:spChg chg="add del mod">
          <ac:chgData name="YIM David (TRADE)" userId="S::david.yim@ec.europa.eu::b54c172f-94fe-4bf2-a8b5-783afb7d80b9" providerId="AD" clId="Web-{F35B98FA-6697-47EE-A59F-05598DCEEF0E}" dt="2021-10-06T12:06:10.838" v="345"/>
          <ac:spMkLst>
            <pc:docMk/>
            <pc:sldMk cId="945465235" sldId="557"/>
            <ac:spMk id="8" creationId="{01CA4F42-4C17-4334-9665-42C098897701}"/>
          </ac:spMkLst>
        </pc:spChg>
        <pc:picChg chg="add del mod ord">
          <ac:chgData name="YIM David (TRADE)" userId="S::david.yim@ec.europa.eu::b54c172f-94fe-4bf2-a8b5-783afb7d80b9" providerId="AD" clId="Web-{F35B98FA-6697-47EE-A59F-05598DCEEF0E}" dt="2021-10-06T12:05:55.493" v="341"/>
          <ac:picMkLst>
            <pc:docMk/>
            <pc:sldMk cId="945465235" sldId="557"/>
            <ac:picMk id="5" creationId="{D7042482-37A0-4733-9746-A8AF4EDDA9FC}"/>
          </ac:picMkLst>
        </pc:picChg>
        <pc:picChg chg="add mod">
          <ac:chgData name="YIM David (TRADE)" userId="S::david.yim@ec.europa.eu::b54c172f-94fe-4bf2-a8b5-783afb7d80b9" providerId="AD" clId="Web-{F35B98FA-6697-47EE-A59F-05598DCEEF0E}" dt="2021-10-06T12:06:22.011" v="348" actId="1076"/>
          <ac:picMkLst>
            <pc:docMk/>
            <pc:sldMk cId="945465235" sldId="557"/>
            <ac:picMk id="6" creationId="{84E9DD4B-3EF8-4F6A-A6EA-3369F7910FDE}"/>
          </ac:picMkLst>
        </pc:picChg>
      </pc:sldChg>
      <pc:sldChg chg="modSp new">
        <pc:chgData name="YIM David (TRADE)" userId="S::david.yim@ec.europa.eu::b54c172f-94fe-4bf2-a8b5-783afb7d80b9" providerId="AD" clId="Web-{F35B98FA-6697-47EE-A59F-05598DCEEF0E}" dt="2021-10-06T13:55:13.562" v="1043" actId="20577"/>
        <pc:sldMkLst>
          <pc:docMk/>
          <pc:sldMk cId="3205819384" sldId="560"/>
        </pc:sldMkLst>
        <pc:spChg chg="mod">
          <ac:chgData name="YIM David (TRADE)" userId="S::david.yim@ec.europa.eu::b54c172f-94fe-4bf2-a8b5-783afb7d80b9" providerId="AD" clId="Web-{F35B98FA-6697-47EE-A59F-05598DCEEF0E}" dt="2021-10-06T12:54:11.274" v="405" actId="20577"/>
          <ac:spMkLst>
            <pc:docMk/>
            <pc:sldMk cId="3205819384" sldId="560"/>
            <ac:spMk id="2" creationId="{838A6223-C657-49AA-B670-5F29D4C9383D}"/>
          </ac:spMkLst>
        </pc:spChg>
        <pc:spChg chg="mod">
          <ac:chgData name="YIM David (TRADE)" userId="S::david.yim@ec.europa.eu::b54c172f-94fe-4bf2-a8b5-783afb7d80b9" providerId="AD" clId="Web-{F35B98FA-6697-47EE-A59F-05598DCEEF0E}" dt="2021-10-06T13:55:13.562" v="1043" actId="20577"/>
          <ac:spMkLst>
            <pc:docMk/>
            <pc:sldMk cId="3205819384" sldId="560"/>
            <ac:spMk id="3" creationId="{66683962-F821-4F63-BA37-FF28AF31F1E8}"/>
          </ac:spMkLst>
        </pc:spChg>
      </pc:sldChg>
      <pc:sldChg chg="delSp modSp new">
        <pc:chgData name="YIM David (TRADE)" userId="S::david.yim@ec.europa.eu::b54c172f-94fe-4bf2-a8b5-783afb7d80b9" providerId="AD" clId="Web-{F35B98FA-6697-47EE-A59F-05598DCEEF0E}" dt="2021-10-06T14:19:57.412" v="1519" actId="20577"/>
        <pc:sldMkLst>
          <pc:docMk/>
          <pc:sldMk cId="26011401" sldId="561"/>
        </pc:sldMkLst>
        <pc:spChg chg="del mod">
          <ac:chgData name="YIM David (TRADE)" userId="S::david.yim@ec.europa.eu::b54c172f-94fe-4bf2-a8b5-783afb7d80b9" providerId="AD" clId="Web-{F35B98FA-6697-47EE-A59F-05598DCEEF0E}" dt="2021-10-06T13:58:46.458" v="1049"/>
          <ac:spMkLst>
            <pc:docMk/>
            <pc:sldMk cId="26011401" sldId="561"/>
            <ac:spMk id="2" creationId="{5E03ADFB-D82F-4D68-B430-65E41504B48C}"/>
          </ac:spMkLst>
        </pc:spChg>
        <pc:spChg chg="mod">
          <ac:chgData name="YIM David (TRADE)" userId="S::david.yim@ec.europa.eu::b54c172f-94fe-4bf2-a8b5-783afb7d80b9" providerId="AD" clId="Web-{F35B98FA-6697-47EE-A59F-05598DCEEF0E}" dt="2021-10-06T14:19:57.412" v="1519" actId="20577"/>
          <ac:spMkLst>
            <pc:docMk/>
            <pc:sldMk cId="26011401" sldId="561"/>
            <ac:spMk id="3" creationId="{D55D377A-65CF-4D6B-B74B-404045F5784D}"/>
          </ac:spMkLst>
        </pc:spChg>
      </pc:sldChg>
    </pc:docChg>
  </pc:docChgLst>
  <pc:docChgLst>
    <pc:chgData name="RAMMOS Thanos (TRADE)" userId="S::athanassios.rammos@ec.europa.eu::7480a975-2914-4dfe-86bc-319b91492788" providerId="AD" clId="Web-{576002E8-7AD6-40C6-9D0D-84A115699B71}"/>
    <pc:docChg chg="modSld">
      <pc:chgData name="RAMMOS Thanos (TRADE)" userId="S::athanassios.rammos@ec.europa.eu::7480a975-2914-4dfe-86bc-319b91492788" providerId="AD" clId="Web-{576002E8-7AD6-40C6-9D0D-84A115699B71}" dt="2021-09-24T10:17:08.691" v="319" actId="20577"/>
      <pc:docMkLst>
        <pc:docMk/>
      </pc:docMkLst>
      <pc:sldChg chg="modSp">
        <pc:chgData name="RAMMOS Thanos (TRADE)" userId="S::athanassios.rammos@ec.europa.eu::7480a975-2914-4dfe-86bc-319b91492788" providerId="AD" clId="Web-{576002E8-7AD6-40C6-9D0D-84A115699B71}" dt="2021-09-24T10:17:08.691" v="319" actId="20577"/>
        <pc:sldMkLst>
          <pc:docMk/>
          <pc:sldMk cId="2045813449" sldId="519"/>
        </pc:sldMkLst>
        <pc:spChg chg="mod">
          <ac:chgData name="RAMMOS Thanos (TRADE)" userId="S::athanassios.rammos@ec.europa.eu::7480a975-2914-4dfe-86bc-319b91492788" providerId="AD" clId="Web-{576002E8-7AD6-40C6-9D0D-84A115699B71}" dt="2021-09-24T10:17:08.691" v="319" actId="20577"/>
          <ac:spMkLst>
            <pc:docMk/>
            <pc:sldMk cId="2045813449" sldId="519"/>
            <ac:spMk id="3" creationId="{00000000-0000-0000-0000-000000000000}"/>
          </ac:spMkLst>
        </pc:spChg>
      </pc:sldChg>
      <pc:sldChg chg="modSp">
        <pc:chgData name="RAMMOS Thanos (TRADE)" userId="S::athanassios.rammos@ec.europa.eu::7480a975-2914-4dfe-86bc-319b91492788" providerId="AD" clId="Web-{576002E8-7AD6-40C6-9D0D-84A115699B71}" dt="2021-09-24T09:53:47.425" v="73" actId="20577"/>
        <pc:sldMkLst>
          <pc:docMk/>
          <pc:sldMk cId="3028850536" sldId="525"/>
        </pc:sldMkLst>
        <pc:spChg chg="mod">
          <ac:chgData name="RAMMOS Thanos (TRADE)" userId="S::athanassios.rammos@ec.europa.eu::7480a975-2914-4dfe-86bc-319b91492788" providerId="AD" clId="Web-{576002E8-7AD6-40C6-9D0D-84A115699B71}" dt="2021-09-24T09:49:56.826" v="31" actId="14100"/>
          <ac:spMkLst>
            <pc:docMk/>
            <pc:sldMk cId="3028850536" sldId="525"/>
            <ac:spMk id="2" creationId="{00000000-0000-0000-0000-000000000000}"/>
          </ac:spMkLst>
        </pc:spChg>
        <pc:spChg chg="mod">
          <ac:chgData name="RAMMOS Thanos (TRADE)" userId="S::athanassios.rammos@ec.europa.eu::7480a975-2914-4dfe-86bc-319b91492788" providerId="AD" clId="Web-{576002E8-7AD6-40C6-9D0D-84A115699B71}" dt="2021-09-24T09:53:47.425" v="73" actId="20577"/>
          <ac:spMkLst>
            <pc:docMk/>
            <pc:sldMk cId="3028850536" sldId="525"/>
            <ac:spMk id="3" creationId="{00000000-0000-0000-0000-000000000000}"/>
          </ac:spMkLst>
        </pc:spChg>
      </pc:sldChg>
    </pc:docChg>
  </pc:docChgLst>
  <pc:docChgLst>
    <pc:chgData name="CASELLA Ivano (TRADE)" userId="S::ivano.casella@ec.europa.eu::9df15120-49e1-46fc-9fb7-be1d21320541" providerId="AD" clId="Web-{BDD8723E-25DE-468A-AD40-956A98AD90AF}"/>
    <pc:docChg chg="addSld modSld">
      <pc:chgData name="CASELLA Ivano (TRADE)" userId="S::ivano.casella@ec.europa.eu::9df15120-49e1-46fc-9fb7-be1d21320541" providerId="AD" clId="Web-{BDD8723E-25DE-468A-AD40-956A98AD90AF}" dt="2021-09-24T07:22:24.462" v="361" actId="20577"/>
      <pc:docMkLst>
        <pc:docMk/>
      </pc:docMkLst>
      <pc:sldChg chg="modSp">
        <pc:chgData name="CASELLA Ivano (TRADE)" userId="S::ivano.casella@ec.europa.eu::9df15120-49e1-46fc-9fb7-be1d21320541" providerId="AD" clId="Web-{BDD8723E-25DE-468A-AD40-956A98AD90AF}" dt="2021-09-24T07:06:28.400" v="156" actId="20577"/>
        <pc:sldMkLst>
          <pc:docMk/>
          <pc:sldMk cId="3908225785" sldId="532"/>
        </pc:sldMkLst>
        <pc:spChg chg="mod">
          <ac:chgData name="CASELLA Ivano (TRADE)" userId="S::ivano.casella@ec.europa.eu::9df15120-49e1-46fc-9fb7-be1d21320541" providerId="AD" clId="Web-{BDD8723E-25DE-468A-AD40-956A98AD90AF}" dt="2021-09-24T07:04:01.914" v="127" actId="14100"/>
          <ac:spMkLst>
            <pc:docMk/>
            <pc:sldMk cId="3908225785" sldId="532"/>
            <ac:spMk id="2" creationId="{00000000-0000-0000-0000-000000000000}"/>
          </ac:spMkLst>
        </pc:spChg>
        <pc:spChg chg="mod">
          <ac:chgData name="CASELLA Ivano (TRADE)" userId="S::ivano.casella@ec.europa.eu::9df15120-49e1-46fc-9fb7-be1d21320541" providerId="AD" clId="Web-{BDD8723E-25DE-468A-AD40-956A98AD90AF}" dt="2021-09-24T07:06:28.400" v="156" actId="20577"/>
          <ac:spMkLst>
            <pc:docMk/>
            <pc:sldMk cId="3908225785" sldId="532"/>
            <ac:spMk id="3" creationId="{00000000-0000-0000-0000-000000000000}"/>
          </ac:spMkLst>
        </pc:spChg>
      </pc:sldChg>
      <pc:sldChg chg="modSp new">
        <pc:chgData name="CASELLA Ivano (TRADE)" userId="S::ivano.casella@ec.europa.eu::9df15120-49e1-46fc-9fb7-be1d21320541" providerId="AD" clId="Web-{BDD8723E-25DE-468A-AD40-956A98AD90AF}" dt="2021-09-24T06:57:36.533" v="124" actId="20577"/>
        <pc:sldMkLst>
          <pc:docMk/>
          <pc:sldMk cId="1194029494" sldId="533"/>
        </pc:sldMkLst>
        <pc:spChg chg="mod">
          <ac:chgData name="CASELLA Ivano (TRADE)" userId="S::ivano.casella@ec.europa.eu::9df15120-49e1-46fc-9fb7-be1d21320541" providerId="AD" clId="Web-{BDD8723E-25DE-468A-AD40-956A98AD90AF}" dt="2021-09-24T06:55:24.008" v="103" actId="14100"/>
          <ac:spMkLst>
            <pc:docMk/>
            <pc:sldMk cId="1194029494" sldId="533"/>
            <ac:spMk id="2" creationId="{DD87347E-201C-4B02-BE40-375729A749FE}"/>
          </ac:spMkLst>
        </pc:spChg>
        <pc:spChg chg="mod">
          <ac:chgData name="CASELLA Ivano (TRADE)" userId="S::ivano.casella@ec.europa.eu::9df15120-49e1-46fc-9fb7-be1d21320541" providerId="AD" clId="Web-{BDD8723E-25DE-468A-AD40-956A98AD90AF}" dt="2021-09-24T06:57:36.533" v="124" actId="20577"/>
          <ac:spMkLst>
            <pc:docMk/>
            <pc:sldMk cId="1194029494" sldId="533"/>
            <ac:spMk id="3" creationId="{61CCA906-8362-49C7-BDD2-3EBD0B5FF73E}"/>
          </ac:spMkLst>
        </pc:spChg>
      </pc:sldChg>
      <pc:sldChg chg="modSp new">
        <pc:chgData name="CASELLA Ivano (TRADE)" userId="S::ivano.casella@ec.europa.eu::9df15120-49e1-46fc-9fb7-be1d21320541" providerId="AD" clId="Web-{BDD8723E-25DE-468A-AD40-956A98AD90AF}" dt="2021-09-24T07:12:21.031" v="177" actId="20577"/>
        <pc:sldMkLst>
          <pc:docMk/>
          <pc:sldMk cId="1137368434" sldId="534"/>
        </pc:sldMkLst>
        <pc:spChg chg="mod">
          <ac:chgData name="CASELLA Ivano (TRADE)" userId="S::ivano.casella@ec.europa.eu::9df15120-49e1-46fc-9fb7-be1d21320541" providerId="AD" clId="Web-{BDD8723E-25DE-468A-AD40-956A98AD90AF}" dt="2021-09-24T07:06:35.322" v="158" actId="14100"/>
          <ac:spMkLst>
            <pc:docMk/>
            <pc:sldMk cId="1137368434" sldId="534"/>
            <ac:spMk id="2" creationId="{BF165735-D5C6-46A4-9A77-68FEC95520D7}"/>
          </ac:spMkLst>
        </pc:spChg>
        <pc:spChg chg="mod">
          <ac:chgData name="CASELLA Ivano (TRADE)" userId="S::ivano.casella@ec.europa.eu::9df15120-49e1-46fc-9fb7-be1d21320541" providerId="AD" clId="Web-{BDD8723E-25DE-468A-AD40-956A98AD90AF}" dt="2021-09-24T07:12:21.031" v="177" actId="20577"/>
          <ac:spMkLst>
            <pc:docMk/>
            <pc:sldMk cId="1137368434" sldId="534"/>
            <ac:spMk id="3" creationId="{1CEBFE6E-D981-42AD-B2FA-AFCD4F91DB6B}"/>
          </ac:spMkLst>
        </pc:spChg>
      </pc:sldChg>
      <pc:sldChg chg="modSp new">
        <pc:chgData name="CASELLA Ivano (TRADE)" userId="S::ivano.casella@ec.europa.eu::9df15120-49e1-46fc-9fb7-be1d21320541" providerId="AD" clId="Web-{BDD8723E-25DE-468A-AD40-956A98AD90AF}" dt="2021-09-24T07:17:29.739" v="307" actId="20577"/>
        <pc:sldMkLst>
          <pc:docMk/>
          <pc:sldMk cId="989799479" sldId="535"/>
        </pc:sldMkLst>
        <pc:spChg chg="mod">
          <ac:chgData name="CASELLA Ivano (TRADE)" userId="S::ivano.casella@ec.europa.eu::9df15120-49e1-46fc-9fb7-be1d21320541" providerId="AD" clId="Web-{BDD8723E-25DE-468A-AD40-956A98AD90AF}" dt="2021-09-24T07:12:36.328" v="181" actId="14100"/>
          <ac:spMkLst>
            <pc:docMk/>
            <pc:sldMk cId="989799479" sldId="535"/>
            <ac:spMk id="2" creationId="{899DC9A7-790D-4171-AD73-C2FF25DFC423}"/>
          </ac:spMkLst>
        </pc:spChg>
        <pc:spChg chg="mod">
          <ac:chgData name="CASELLA Ivano (TRADE)" userId="S::ivano.casella@ec.europa.eu::9df15120-49e1-46fc-9fb7-be1d21320541" providerId="AD" clId="Web-{BDD8723E-25DE-468A-AD40-956A98AD90AF}" dt="2021-09-24T07:17:29.739" v="307" actId="20577"/>
          <ac:spMkLst>
            <pc:docMk/>
            <pc:sldMk cId="989799479" sldId="535"/>
            <ac:spMk id="3" creationId="{9EF0AA8D-9FBD-4546-8102-38AC2DB8EB56}"/>
          </ac:spMkLst>
        </pc:spChg>
      </pc:sldChg>
      <pc:sldChg chg="modSp new">
        <pc:chgData name="CASELLA Ivano (TRADE)" userId="S::ivano.casella@ec.europa.eu::9df15120-49e1-46fc-9fb7-be1d21320541" providerId="AD" clId="Web-{BDD8723E-25DE-468A-AD40-956A98AD90AF}" dt="2021-09-24T07:22:24.462" v="361" actId="20577"/>
        <pc:sldMkLst>
          <pc:docMk/>
          <pc:sldMk cId="3535270172" sldId="536"/>
        </pc:sldMkLst>
        <pc:spChg chg="mod">
          <ac:chgData name="CASELLA Ivano (TRADE)" userId="S::ivano.casella@ec.europa.eu::9df15120-49e1-46fc-9fb7-be1d21320541" providerId="AD" clId="Web-{BDD8723E-25DE-468A-AD40-956A98AD90AF}" dt="2021-09-24T07:22:24.462" v="361" actId="20577"/>
          <ac:spMkLst>
            <pc:docMk/>
            <pc:sldMk cId="3535270172" sldId="536"/>
            <ac:spMk id="2" creationId="{2F31E08D-24A6-4DA4-A1E6-68EC1823603B}"/>
          </ac:spMkLst>
        </pc:spChg>
        <pc:spChg chg="mod">
          <ac:chgData name="CASELLA Ivano (TRADE)" userId="S::ivano.casella@ec.europa.eu::9df15120-49e1-46fc-9fb7-be1d21320541" providerId="AD" clId="Web-{BDD8723E-25DE-468A-AD40-956A98AD90AF}" dt="2021-09-24T07:22:14.446" v="353" actId="20577"/>
          <ac:spMkLst>
            <pc:docMk/>
            <pc:sldMk cId="3535270172" sldId="536"/>
            <ac:spMk id="3" creationId="{6220F3E6-BD8B-4BD7-86D4-AC75BA2BAAF3}"/>
          </ac:spMkLst>
        </pc:spChg>
      </pc:sldChg>
    </pc:docChg>
  </pc:docChgLst>
  <pc:docChgLst>
    <pc:chgData name="GAGO DE LA MATA Montserrat (TRADE)" userId="S::montserrat.gago-de-la-mata@ec.europa.eu::08c43803-73d9-45a1-9cce-7635fcdcbfe1" providerId="AD" clId="Web-{A2A0BD7A-8613-4011-B91B-498B810F6F8F}"/>
    <pc:docChg chg="addSld delSld modSld sldOrd">
      <pc:chgData name="GAGO DE LA MATA Montserrat (TRADE)" userId="S::montserrat.gago-de-la-mata@ec.europa.eu::08c43803-73d9-45a1-9cce-7635fcdcbfe1" providerId="AD" clId="Web-{A2A0BD7A-8613-4011-B91B-498B810F6F8F}" dt="2021-10-04T16:11:25.271" v="1471" actId="20577"/>
      <pc:docMkLst>
        <pc:docMk/>
      </pc:docMkLst>
      <pc:sldChg chg="modSp">
        <pc:chgData name="GAGO DE LA MATA Montserrat (TRADE)" userId="S::montserrat.gago-de-la-mata@ec.europa.eu::08c43803-73d9-45a1-9cce-7635fcdcbfe1" providerId="AD" clId="Web-{A2A0BD7A-8613-4011-B91B-498B810F6F8F}" dt="2021-10-04T14:21:45.879" v="1131" actId="14100"/>
        <pc:sldMkLst>
          <pc:docMk/>
          <pc:sldMk cId="3695115752" sldId="512"/>
        </pc:sldMkLst>
        <pc:spChg chg="mod">
          <ac:chgData name="GAGO DE LA MATA Montserrat (TRADE)" userId="S::montserrat.gago-de-la-mata@ec.europa.eu::08c43803-73d9-45a1-9cce-7635fcdcbfe1" providerId="AD" clId="Web-{A2A0BD7A-8613-4011-B91B-498B810F6F8F}" dt="2021-10-04T14:21:45.879" v="1131" actId="14100"/>
          <ac:spMkLst>
            <pc:docMk/>
            <pc:sldMk cId="3695115752" sldId="512"/>
            <ac:spMk id="3" creationId="{00000000-0000-0000-0000-000000000000}"/>
          </ac:spMkLst>
        </pc:spChg>
      </pc:sldChg>
      <pc:sldChg chg="modSp">
        <pc:chgData name="GAGO DE LA MATA Montserrat (TRADE)" userId="S::montserrat.gago-de-la-mata@ec.europa.eu::08c43803-73d9-45a1-9cce-7635fcdcbfe1" providerId="AD" clId="Web-{A2A0BD7A-8613-4011-B91B-498B810F6F8F}" dt="2021-10-04T14:21:57.441" v="1137" actId="20577"/>
        <pc:sldMkLst>
          <pc:docMk/>
          <pc:sldMk cId="3856161295" sldId="514"/>
        </pc:sldMkLst>
        <pc:spChg chg="mod">
          <ac:chgData name="GAGO DE LA MATA Montserrat (TRADE)" userId="S::montserrat.gago-de-la-mata@ec.europa.eu::08c43803-73d9-45a1-9cce-7635fcdcbfe1" providerId="AD" clId="Web-{A2A0BD7A-8613-4011-B91B-498B810F6F8F}" dt="2021-10-04T14:21:57.441" v="1137" actId="20577"/>
          <ac:spMkLst>
            <pc:docMk/>
            <pc:sldMk cId="3856161295" sldId="514"/>
            <ac:spMk id="5" creationId="{00000000-0000-0000-0000-000000000000}"/>
          </ac:spMkLst>
        </pc:spChg>
      </pc:sldChg>
      <pc:sldChg chg="modSp">
        <pc:chgData name="GAGO DE LA MATA Montserrat (TRADE)" userId="S::montserrat.gago-de-la-mata@ec.europa.eu::08c43803-73d9-45a1-9cce-7635fcdcbfe1" providerId="AD" clId="Web-{A2A0BD7A-8613-4011-B91B-498B810F6F8F}" dt="2021-10-04T13:38:45.210" v="218" actId="20577"/>
        <pc:sldMkLst>
          <pc:docMk/>
          <pc:sldMk cId="3847208776" sldId="515"/>
        </pc:sldMkLst>
        <pc:spChg chg="mod">
          <ac:chgData name="GAGO DE LA MATA Montserrat (TRADE)" userId="S::montserrat.gago-de-la-mata@ec.europa.eu::08c43803-73d9-45a1-9cce-7635fcdcbfe1" providerId="AD" clId="Web-{A2A0BD7A-8613-4011-B91B-498B810F6F8F}" dt="2021-10-04T13:38:45.210" v="218" actId="20577"/>
          <ac:spMkLst>
            <pc:docMk/>
            <pc:sldMk cId="3847208776" sldId="515"/>
            <ac:spMk id="3" creationId="{00000000-0000-0000-0000-000000000000}"/>
          </ac:spMkLst>
        </pc:spChg>
      </pc:sldChg>
      <pc:sldChg chg="modSp">
        <pc:chgData name="GAGO DE LA MATA Montserrat (TRADE)" userId="S::montserrat.gago-de-la-mata@ec.europa.eu::08c43803-73d9-45a1-9cce-7635fcdcbfe1" providerId="AD" clId="Web-{A2A0BD7A-8613-4011-B91B-498B810F6F8F}" dt="2021-10-04T13:41:16.308" v="247" actId="1076"/>
        <pc:sldMkLst>
          <pc:docMk/>
          <pc:sldMk cId="1714572173" sldId="516"/>
        </pc:sldMkLst>
        <pc:spChg chg="mod">
          <ac:chgData name="GAGO DE LA MATA Montserrat (TRADE)" userId="S::montserrat.gago-de-la-mata@ec.europa.eu::08c43803-73d9-45a1-9cce-7635fcdcbfe1" providerId="AD" clId="Web-{A2A0BD7A-8613-4011-B91B-498B810F6F8F}" dt="2021-10-04T13:41:16.308" v="247" actId="1076"/>
          <ac:spMkLst>
            <pc:docMk/>
            <pc:sldMk cId="1714572173" sldId="516"/>
            <ac:spMk id="3" creationId="{00000000-0000-0000-0000-000000000000}"/>
          </ac:spMkLst>
        </pc:spChg>
      </pc:sldChg>
      <pc:sldChg chg="modSp">
        <pc:chgData name="GAGO DE LA MATA Montserrat (TRADE)" userId="S::montserrat.gago-de-la-mata@ec.europa.eu::08c43803-73d9-45a1-9cce-7635fcdcbfe1" providerId="AD" clId="Web-{A2A0BD7A-8613-4011-B91B-498B810F6F8F}" dt="2021-10-04T16:10:42.317" v="1458" actId="20577"/>
        <pc:sldMkLst>
          <pc:docMk/>
          <pc:sldMk cId="2045813449" sldId="519"/>
        </pc:sldMkLst>
        <pc:spChg chg="mod">
          <ac:chgData name="GAGO DE LA MATA Montserrat (TRADE)" userId="S::montserrat.gago-de-la-mata@ec.europa.eu::08c43803-73d9-45a1-9cce-7635fcdcbfe1" providerId="AD" clId="Web-{A2A0BD7A-8613-4011-B91B-498B810F6F8F}" dt="2021-10-04T13:27:03.913" v="4" actId="20577"/>
          <ac:spMkLst>
            <pc:docMk/>
            <pc:sldMk cId="2045813449" sldId="519"/>
            <ac:spMk id="2" creationId="{00000000-0000-0000-0000-000000000000}"/>
          </ac:spMkLst>
        </pc:spChg>
        <pc:spChg chg="mod">
          <ac:chgData name="GAGO DE LA MATA Montserrat (TRADE)" userId="S::montserrat.gago-de-la-mata@ec.europa.eu::08c43803-73d9-45a1-9cce-7635fcdcbfe1" providerId="AD" clId="Web-{A2A0BD7A-8613-4011-B91B-498B810F6F8F}" dt="2021-10-04T16:10:42.317" v="1458" actId="20577"/>
          <ac:spMkLst>
            <pc:docMk/>
            <pc:sldMk cId="2045813449" sldId="519"/>
            <ac:spMk id="3" creationId="{00000000-0000-0000-0000-000000000000}"/>
          </ac:spMkLst>
        </pc:spChg>
      </pc:sldChg>
      <pc:sldChg chg="modSp">
        <pc:chgData name="GAGO DE LA MATA Montserrat (TRADE)" userId="S::montserrat.gago-de-la-mata@ec.europa.eu::08c43803-73d9-45a1-9cce-7635fcdcbfe1" providerId="AD" clId="Web-{A2A0BD7A-8613-4011-B91B-498B810F6F8F}" dt="2021-10-04T16:11:25.271" v="1471" actId="20577"/>
        <pc:sldMkLst>
          <pc:docMk/>
          <pc:sldMk cId="723558737" sldId="520"/>
        </pc:sldMkLst>
        <pc:spChg chg="mod">
          <ac:chgData name="GAGO DE LA MATA Montserrat (TRADE)" userId="S::montserrat.gago-de-la-mata@ec.europa.eu::08c43803-73d9-45a1-9cce-7635fcdcbfe1" providerId="AD" clId="Web-{A2A0BD7A-8613-4011-B91B-498B810F6F8F}" dt="2021-10-04T14:22:48.802" v="1141" actId="20577"/>
          <ac:spMkLst>
            <pc:docMk/>
            <pc:sldMk cId="723558737" sldId="520"/>
            <ac:spMk id="2" creationId="{00000000-0000-0000-0000-000000000000}"/>
          </ac:spMkLst>
        </pc:spChg>
        <pc:spChg chg="mod">
          <ac:chgData name="GAGO DE LA MATA Montserrat (TRADE)" userId="S::montserrat.gago-de-la-mata@ec.europa.eu::08c43803-73d9-45a1-9cce-7635fcdcbfe1" providerId="AD" clId="Web-{A2A0BD7A-8613-4011-B91B-498B810F6F8F}" dt="2021-10-04T16:11:25.271" v="1471" actId="20577"/>
          <ac:spMkLst>
            <pc:docMk/>
            <pc:sldMk cId="723558737" sldId="520"/>
            <ac:spMk id="3" creationId="{00000000-0000-0000-0000-000000000000}"/>
          </ac:spMkLst>
        </pc:spChg>
      </pc:sldChg>
      <pc:sldChg chg="addSp delSp modSp">
        <pc:chgData name="GAGO DE LA MATA Montserrat (TRADE)" userId="S::montserrat.gago-de-la-mata@ec.europa.eu::08c43803-73d9-45a1-9cce-7635fcdcbfe1" providerId="AD" clId="Web-{A2A0BD7A-8613-4011-B91B-498B810F6F8F}" dt="2021-10-04T13:59:35.239" v="655" actId="14100"/>
        <pc:sldMkLst>
          <pc:docMk/>
          <pc:sldMk cId="3954945735" sldId="521"/>
        </pc:sldMkLst>
        <pc:spChg chg="mod">
          <ac:chgData name="GAGO DE LA MATA Montserrat (TRADE)" userId="S::montserrat.gago-de-la-mata@ec.europa.eu::08c43803-73d9-45a1-9cce-7635fcdcbfe1" providerId="AD" clId="Web-{A2A0BD7A-8613-4011-B91B-498B810F6F8F}" dt="2021-10-04T13:54:02.372" v="502" actId="1076"/>
          <ac:spMkLst>
            <pc:docMk/>
            <pc:sldMk cId="3954945735" sldId="521"/>
            <ac:spMk id="2" creationId="{00000000-0000-0000-0000-000000000000}"/>
          </ac:spMkLst>
        </pc:spChg>
        <pc:spChg chg="mod">
          <ac:chgData name="GAGO DE LA MATA Montserrat (TRADE)" userId="S::montserrat.gago-de-la-mata@ec.europa.eu::08c43803-73d9-45a1-9cce-7635fcdcbfe1" providerId="AD" clId="Web-{A2A0BD7A-8613-4011-B91B-498B810F6F8F}" dt="2021-10-04T13:59:35.239" v="655" actId="14100"/>
          <ac:spMkLst>
            <pc:docMk/>
            <pc:sldMk cId="3954945735" sldId="521"/>
            <ac:spMk id="3" creationId="{00000000-0000-0000-0000-000000000000}"/>
          </ac:spMkLst>
        </pc:spChg>
        <pc:spChg chg="add del mod">
          <ac:chgData name="GAGO DE LA MATA Montserrat (TRADE)" userId="S::montserrat.gago-de-la-mata@ec.europa.eu::08c43803-73d9-45a1-9cce-7635fcdcbfe1" providerId="AD" clId="Web-{A2A0BD7A-8613-4011-B91B-498B810F6F8F}" dt="2021-10-04T13:49:55.554" v="400"/>
          <ac:spMkLst>
            <pc:docMk/>
            <pc:sldMk cId="3954945735" sldId="521"/>
            <ac:spMk id="4" creationId="{F192E7A5-A7C9-48F7-AAA3-AD74F7E3EF9F}"/>
          </ac:spMkLst>
        </pc:spChg>
      </pc:sldChg>
      <pc:sldChg chg="modSp">
        <pc:chgData name="GAGO DE LA MATA Montserrat (TRADE)" userId="S::montserrat.gago-de-la-mata@ec.europa.eu::08c43803-73d9-45a1-9cce-7635fcdcbfe1" providerId="AD" clId="Web-{A2A0BD7A-8613-4011-B91B-498B810F6F8F}" dt="2021-10-04T16:03:28.006" v="1423" actId="20577"/>
        <pc:sldMkLst>
          <pc:docMk/>
          <pc:sldMk cId="1941579784" sldId="523"/>
        </pc:sldMkLst>
        <pc:spChg chg="mod">
          <ac:chgData name="GAGO DE LA MATA Montserrat (TRADE)" userId="S::montserrat.gago-de-la-mata@ec.europa.eu::08c43803-73d9-45a1-9cce-7635fcdcbfe1" providerId="AD" clId="Web-{A2A0BD7A-8613-4011-B91B-498B810F6F8F}" dt="2021-10-04T16:03:28.006" v="1423" actId="20577"/>
          <ac:spMkLst>
            <pc:docMk/>
            <pc:sldMk cId="1941579784" sldId="523"/>
            <ac:spMk id="3" creationId="{00000000-0000-0000-0000-000000000000}"/>
          </ac:spMkLst>
        </pc:spChg>
      </pc:sldChg>
      <pc:sldChg chg="modSp">
        <pc:chgData name="GAGO DE LA MATA Montserrat (TRADE)" userId="S::montserrat.gago-de-la-mata@ec.europa.eu::08c43803-73d9-45a1-9cce-7635fcdcbfe1" providerId="AD" clId="Web-{A2A0BD7A-8613-4011-B91B-498B810F6F8F}" dt="2021-10-04T14:14:13.509" v="1036" actId="14100"/>
        <pc:sldMkLst>
          <pc:docMk/>
          <pc:sldMk cId="3555127873" sldId="524"/>
        </pc:sldMkLst>
        <pc:spChg chg="mod">
          <ac:chgData name="GAGO DE LA MATA Montserrat (TRADE)" userId="S::montserrat.gago-de-la-mata@ec.europa.eu::08c43803-73d9-45a1-9cce-7635fcdcbfe1" providerId="AD" clId="Web-{A2A0BD7A-8613-4011-B91B-498B810F6F8F}" dt="2021-10-04T14:14:13.509" v="1036" actId="14100"/>
          <ac:spMkLst>
            <pc:docMk/>
            <pc:sldMk cId="3555127873" sldId="524"/>
            <ac:spMk id="3" creationId="{00000000-0000-0000-0000-000000000000}"/>
          </ac:spMkLst>
        </pc:spChg>
      </pc:sldChg>
      <pc:sldChg chg="modSp">
        <pc:chgData name="GAGO DE LA MATA Montserrat (TRADE)" userId="S::montserrat.gago-de-la-mata@ec.europa.eu::08c43803-73d9-45a1-9cce-7635fcdcbfe1" providerId="AD" clId="Web-{A2A0BD7A-8613-4011-B91B-498B810F6F8F}" dt="2021-10-04T15:52:28.673" v="1277" actId="1076"/>
        <pc:sldMkLst>
          <pc:docMk/>
          <pc:sldMk cId="3028850536" sldId="525"/>
        </pc:sldMkLst>
        <pc:spChg chg="mod">
          <ac:chgData name="GAGO DE LA MATA Montserrat (TRADE)" userId="S::montserrat.gago-de-la-mata@ec.europa.eu::08c43803-73d9-45a1-9cce-7635fcdcbfe1" providerId="AD" clId="Web-{A2A0BD7A-8613-4011-B91B-498B810F6F8F}" dt="2021-10-04T15:52:23.485" v="1276" actId="1076"/>
          <ac:spMkLst>
            <pc:docMk/>
            <pc:sldMk cId="3028850536" sldId="525"/>
            <ac:spMk id="2" creationId="{00000000-0000-0000-0000-000000000000}"/>
          </ac:spMkLst>
        </pc:spChg>
        <pc:spChg chg="mod">
          <ac:chgData name="GAGO DE LA MATA Montserrat (TRADE)" userId="S::montserrat.gago-de-la-mata@ec.europa.eu::08c43803-73d9-45a1-9cce-7635fcdcbfe1" providerId="AD" clId="Web-{A2A0BD7A-8613-4011-B91B-498B810F6F8F}" dt="2021-10-04T15:52:28.673" v="1277" actId="1076"/>
          <ac:spMkLst>
            <pc:docMk/>
            <pc:sldMk cId="3028850536" sldId="525"/>
            <ac:spMk id="3" creationId="{00000000-0000-0000-0000-000000000000}"/>
          </ac:spMkLst>
        </pc:spChg>
      </pc:sldChg>
      <pc:sldChg chg="delSp modSp">
        <pc:chgData name="GAGO DE LA MATA Montserrat (TRADE)" userId="S::montserrat.gago-de-la-mata@ec.europa.eu::08c43803-73d9-45a1-9cce-7635fcdcbfe1" providerId="AD" clId="Web-{A2A0BD7A-8613-4011-B91B-498B810F6F8F}" dt="2021-10-04T15:54:07.301" v="1290" actId="20577"/>
        <pc:sldMkLst>
          <pc:docMk/>
          <pc:sldMk cId="2577259668" sldId="526"/>
        </pc:sldMkLst>
        <pc:spChg chg="mod">
          <ac:chgData name="GAGO DE LA MATA Montserrat (TRADE)" userId="S::montserrat.gago-de-la-mata@ec.europa.eu::08c43803-73d9-45a1-9cce-7635fcdcbfe1" providerId="AD" clId="Web-{A2A0BD7A-8613-4011-B91B-498B810F6F8F}" dt="2021-10-04T15:48:28.493" v="1213" actId="1076"/>
          <ac:spMkLst>
            <pc:docMk/>
            <pc:sldMk cId="2577259668" sldId="526"/>
            <ac:spMk id="2" creationId="{00000000-0000-0000-0000-000000000000}"/>
          </ac:spMkLst>
        </pc:spChg>
        <pc:spChg chg="mod">
          <ac:chgData name="GAGO DE LA MATA Montserrat (TRADE)" userId="S::montserrat.gago-de-la-mata@ec.europa.eu::08c43803-73d9-45a1-9cce-7635fcdcbfe1" providerId="AD" clId="Web-{A2A0BD7A-8613-4011-B91B-498B810F6F8F}" dt="2021-10-04T15:54:07.301" v="1290" actId="20577"/>
          <ac:spMkLst>
            <pc:docMk/>
            <pc:sldMk cId="2577259668" sldId="526"/>
            <ac:spMk id="3" creationId="{00000000-0000-0000-0000-000000000000}"/>
          </ac:spMkLst>
        </pc:spChg>
        <pc:spChg chg="del mod">
          <ac:chgData name="GAGO DE LA MATA Montserrat (TRADE)" userId="S::montserrat.gago-de-la-mata@ec.europa.eu::08c43803-73d9-45a1-9cce-7635fcdcbfe1" providerId="AD" clId="Web-{A2A0BD7A-8613-4011-B91B-498B810F6F8F}" dt="2021-10-04T15:51:23.343" v="1265"/>
          <ac:spMkLst>
            <pc:docMk/>
            <pc:sldMk cId="2577259668" sldId="526"/>
            <ac:spMk id="4" creationId="{F9CA9B50-B6EB-4BA6-A863-2E6968B4CEB6}"/>
          </ac:spMkLst>
        </pc:spChg>
        <pc:spChg chg="mod">
          <ac:chgData name="GAGO DE LA MATA Montserrat (TRADE)" userId="S::montserrat.gago-de-la-mata@ec.europa.eu::08c43803-73d9-45a1-9cce-7635fcdcbfe1" providerId="AD" clId="Web-{A2A0BD7A-8613-4011-B91B-498B810F6F8F}" dt="2021-10-04T15:49:57.434" v="1220" actId="1076"/>
          <ac:spMkLst>
            <pc:docMk/>
            <pc:sldMk cId="2577259668" sldId="526"/>
            <ac:spMk id="5" creationId="{3DDFE26A-ADA9-4590-9AF6-A065CE06FC86}"/>
          </ac:spMkLst>
        </pc:spChg>
      </pc:sldChg>
      <pc:sldChg chg="modSp">
        <pc:chgData name="GAGO DE LA MATA Montserrat (TRADE)" userId="S::montserrat.gago-de-la-mata@ec.europa.eu::08c43803-73d9-45a1-9cce-7635fcdcbfe1" providerId="AD" clId="Web-{A2A0BD7A-8613-4011-B91B-498B810F6F8F}" dt="2021-10-04T14:15:45.917" v="1052" actId="14100"/>
        <pc:sldMkLst>
          <pc:docMk/>
          <pc:sldMk cId="1356809839" sldId="527"/>
        </pc:sldMkLst>
        <pc:spChg chg="mod">
          <ac:chgData name="GAGO DE LA MATA Montserrat (TRADE)" userId="S::montserrat.gago-de-la-mata@ec.europa.eu::08c43803-73d9-45a1-9cce-7635fcdcbfe1" providerId="AD" clId="Web-{A2A0BD7A-8613-4011-B91B-498B810F6F8F}" dt="2021-10-04T14:15:45.917" v="1052" actId="14100"/>
          <ac:spMkLst>
            <pc:docMk/>
            <pc:sldMk cId="1356809839" sldId="527"/>
            <ac:spMk id="3" creationId="{00000000-0000-0000-0000-000000000000}"/>
          </ac:spMkLst>
        </pc:spChg>
      </pc:sldChg>
      <pc:sldChg chg="modSp">
        <pc:chgData name="GAGO DE LA MATA Montserrat (TRADE)" userId="S::montserrat.gago-de-la-mata@ec.europa.eu::08c43803-73d9-45a1-9cce-7635fcdcbfe1" providerId="AD" clId="Web-{A2A0BD7A-8613-4011-B91B-498B810F6F8F}" dt="2021-10-04T14:26:12.916" v="1196" actId="1076"/>
        <pc:sldMkLst>
          <pc:docMk/>
          <pc:sldMk cId="344195526" sldId="529"/>
        </pc:sldMkLst>
        <pc:spChg chg="mod">
          <ac:chgData name="GAGO DE LA MATA Montserrat (TRADE)" userId="S::montserrat.gago-de-la-mata@ec.europa.eu::08c43803-73d9-45a1-9cce-7635fcdcbfe1" providerId="AD" clId="Web-{A2A0BD7A-8613-4011-B91B-498B810F6F8F}" dt="2021-10-04T14:26:12.916" v="1196" actId="1076"/>
          <ac:spMkLst>
            <pc:docMk/>
            <pc:sldMk cId="344195526" sldId="529"/>
            <ac:spMk id="3" creationId="{00000000-0000-0000-0000-000000000000}"/>
          </ac:spMkLst>
        </pc:spChg>
      </pc:sldChg>
      <pc:sldChg chg="del">
        <pc:chgData name="GAGO DE LA MATA Montserrat (TRADE)" userId="S::montserrat.gago-de-la-mata@ec.europa.eu::08c43803-73d9-45a1-9cce-7635fcdcbfe1" providerId="AD" clId="Web-{A2A0BD7A-8613-4011-B91B-498B810F6F8F}" dt="2021-10-04T15:54:34.755" v="1291"/>
        <pc:sldMkLst>
          <pc:docMk/>
          <pc:sldMk cId="218619416" sldId="530"/>
        </pc:sldMkLst>
      </pc:sldChg>
      <pc:sldChg chg="modSp">
        <pc:chgData name="GAGO DE LA MATA Montserrat (TRADE)" userId="S::montserrat.gago-de-la-mata@ec.europa.eu::08c43803-73d9-45a1-9cce-7635fcdcbfe1" providerId="AD" clId="Web-{A2A0BD7A-8613-4011-B91B-498B810F6F8F}" dt="2021-10-04T14:15:56.577" v="1055" actId="14100"/>
        <pc:sldMkLst>
          <pc:docMk/>
          <pc:sldMk cId="3841014823" sldId="531"/>
        </pc:sldMkLst>
        <pc:spChg chg="mod">
          <ac:chgData name="GAGO DE LA MATA Montserrat (TRADE)" userId="S::montserrat.gago-de-la-mata@ec.europa.eu::08c43803-73d9-45a1-9cce-7635fcdcbfe1" providerId="AD" clId="Web-{A2A0BD7A-8613-4011-B91B-498B810F6F8F}" dt="2021-10-04T14:15:56.577" v="1055" actId="14100"/>
          <ac:spMkLst>
            <pc:docMk/>
            <pc:sldMk cId="3841014823" sldId="531"/>
            <ac:spMk id="3" creationId="{00000000-0000-0000-0000-000000000000}"/>
          </ac:spMkLst>
        </pc:spChg>
      </pc:sldChg>
      <pc:sldChg chg="modSp">
        <pc:chgData name="GAGO DE LA MATA Montserrat (TRADE)" userId="S::montserrat.gago-de-la-mata@ec.europa.eu::08c43803-73d9-45a1-9cce-7635fcdcbfe1" providerId="AD" clId="Web-{A2A0BD7A-8613-4011-B91B-498B810F6F8F}" dt="2021-10-04T14:27:27.730" v="1206" actId="1076"/>
        <pc:sldMkLst>
          <pc:docMk/>
          <pc:sldMk cId="3908225785" sldId="532"/>
        </pc:sldMkLst>
        <pc:spChg chg="mod">
          <ac:chgData name="GAGO DE LA MATA Montserrat (TRADE)" userId="S::montserrat.gago-de-la-mata@ec.europa.eu::08c43803-73d9-45a1-9cce-7635fcdcbfe1" providerId="AD" clId="Web-{A2A0BD7A-8613-4011-B91B-498B810F6F8F}" dt="2021-10-04T14:27:20.995" v="1204" actId="20577"/>
          <ac:spMkLst>
            <pc:docMk/>
            <pc:sldMk cId="3908225785" sldId="532"/>
            <ac:spMk id="2" creationId="{00000000-0000-0000-0000-000000000000}"/>
          </ac:spMkLst>
        </pc:spChg>
        <pc:spChg chg="mod">
          <ac:chgData name="GAGO DE LA MATA Montserrat (TRADE)" userId="S::montserrat.gago-de-la-mata@ec.europa.eu::08c43803-73d9-45a1-9cce-7635fcdcbfe1" providerId="AD" clId="Web-{A2A0BD7A-8613-4011-B91B-498B810F6F8F}" dt="2021-10-04T14:27:27.730" v="1206" actId="1076"/>
          <ac:spMkLst>
            <pc:docMk/>
            <pc:sldMk cId="3908225785" sldId="532"/>
            <ac:spMk id="3" creationId="{00000000-0000-0000-0000-000000000000}"/>
          </ac:spMkLst>
        </pc:spChg>
      </pc:sldChg>
      <pc:sldChg chg="modSp">
        <pc:chgData name="GAGO DE LA MATA Montserrat (TRADE)" userId="S::montserrat.gago-de-la-mata@ec.europa.eu::08c43803-73d9-45a1-9cce-7635fcdcbfe1" providerId="AD" clId="Web-{A2A0BD7A-8613-4011-B91B-498B810F6F8F}" dt="2021-10-04T14:00:54.506" v="659" actId="1076"/>
        <pc:sldMkLst>
          <pc:docMk/>
          <pc:sldMk cId="1194029494" sldId="533"/>
        </pc:sldMkLst>
        <pc:spChg chg="mod">
          <ac:chgData name="GAGO DE LA MATA Montserrat (TRADE)" userId="S::montserrat.gago-de-la-mata@ec.europa.eu::08c43803-73d9-45a1-9cce-7635fcdcbfe1" providerId="AD" clId="Web-{A2A0BD7A-8613-4011-B91B-498B810F6F8F}" dt="2021-10-04T13:44:01.358" v="316" actId="20577"/>
          <ac:spMkLst>
            <pc:docMk/>
            <pc:sldMk cId="1194029494" sldId="533"/>
            <ac:spMk id="2" creationId="{DD87347E-201C-4B02-BE40-375729A749FE}"/>
          </ac:spMkLst>
        </pc:spChg>
        <pc:spChg chg="mod">
          <ac:chgData name="GAGO DE LA MATA Montserrat (TRADE)" userId="S::montserrat.gago-de-la-mata@ec.europa.eu::08c43803-73d9-45a1-9cce-7635fcdcbfe1" providerId="AD" clId="Web-{A2A0BD7A-8613-4011-B91B-498B810F6F8F}" dt="2021-10-04T14:00:54.506" v="659" actId="1076"/>
          <ac:spMkLst>
            <pc:docMk/>
            <pc:sldMk cId="1194029494" sldId="533"/>
            <ac:spMk id="3" creationId="{61CCA906-8362-49C7-BDD2-3EBD0B5FF73E}"/>
          </ac:spMkLst>
        </pc:spChg>
      </pc:sldChg>
      <pc:sldChg chg="modSp">
        <pc:chgData name="GAGO DE LA MATA Montserrat (TRADE)" userId="S::montserrat.gago-de-la-mata@ec.europa.eu::08c43803-73d9-45a1-9cce-7635fcdcbfe1" providerId="AD" clId="Web-{A2A0BD7A-8613-4011-B91B-498B810F6F8F}" dt="2021-10-04T16:08:44.532" v="1449" actId="20577"/>
        <pc:sldMkLst>
          <pc:docMk/>
          <pc:sldMk cId="1137368434" sldId="534"/>
        </pc:sldMkLst>
        <pc:spChg chg="mod">
          <ac:chgData name="GAGO DE LA MATA Montserrat (TRADE)" userId="S::montserrat.gago-de-la-mata@ec.europa.eu::08c43803-73d9-45a1-9cce-7635fcdcbfe1" providerId="AD" clId="Web-{A2A0BD7A-8613-4011-B91B-498B810F6F8F}" dt="2021-10-04T16:08:44.532" v="1449" actId="20577"/>
          <ac:spMkLst>
            <pc:docMk/>
            <pc:sldMk cId="1137368434" sldId="534"/>
            <ac:spMk id="2" creationId="{BF165735-D5C6-46A4-9A77-68FEC95520D7}"/>
          </ac:spMkLst>
        </pc:spChg>
        <pc:spChg chg="mod">
          <ac:chgData name="GAGO DE LA MATA Montserrat (TRADE)" userId="S::montserrat.gago-de-la-mata@ec.europa.eu::08c43803-73d9-45a1-9cce-7635fcdcbfe1" providerId="AD" clId="Web-{A2A0BD7A-8613-4011-B91B-498B810F6F8F}" dt="2021-10-04T14:26:34.213" v="1197" actId="20577"/>
          <ac:spMkLst>
            <pc:docMk/>
            <pc:sldMk cId="1137368434" sldId="534"/>
            <ac:spMk id="3" creationId="{1CEBFE6E-D981-42AD-B2FA-AFCD4F91DB6B}"/>
          </ac:spMkLst>
        </pc:spChg>
      </pc:sldChg>
      <pc:sldChg chg="modSp">
        <pc:chgData name="GAGO DE LA MATA Montserrat (TRADE)" userId="S::montserrat.gago-de-la-mata@ec.europa.eu::08c43803-73d9-45a1-9cce-7635fcdcbfe1" providerId="AD" clId="Web-{A2A0BD7A-8613-4011-B91B-498B810F6F8F}" dt="2021-10-04T15:57:57.730" v="1316" actId="20577"/>
        <pc:sldMkLst>
          <pc:docMk/>
          <pc:sldMk cId="989799479" sldId="535"/>
        </pc:sldMkLst>
        <pc:spChg chg="mod">
          <ac:chgData name="GAGO DE LA MATA Montserrat (TRADE)" userId="S::montserrat.gago-de-la-mata@ec.europa.eu::08c43803-73d9-45a1-9cce-7635fcdcbfe1" providerId="AD" clId="Web-{A2A0BD7A-8613-4011-B91B-498B810F6F8F}" dt="2021-10-04T15:57:57.730" v="1316" actId="20577"/>
          <ac:spMkLst>
            <pc:docMk/>
            <pc:sldMk cId="989799479" sldId="535"/>
            <ac:spMk id="2" creationId="{899DC9A7-790D-4171-AD73-C2FF25DFC423}"/>
          </ac:spMkLst>
        </pc:spChg>
      </pc:sldChg>
      <pc:sldChg chg="modSp">
        <pc:chgData name="GAGO DE LA MATA Montserrat (TRADE)" userId="S::montserrat.gago-de-la-mata@ec.europa.eu::08c43803-73d9-45a1-9cce-7635fcdcbfe1" providerId="AD" clId="Web-{A2A0BD7A-8613-4011-B91B-498B810F6F8F}" dt="2021-10-04T15:56:27.024" v="1293" actId="20577"/>
        <pc:sldMkLst>
          <pc:docMk/>
          <pc:sldMk cId="3535270172" sldId="536"/>
        </pc:sldMkLst>
        <pc:spChg chg="mod">
          <ac:chgData name="GAGO DE LA MATA Montserrat (TRADE)" userId="S::montserrat.gago-de-la-mata@ec.europa.eu::08c43803-73d9-45a1-9cce-7635fcdcbfe1" providerId="AD" clId="Web-{A2A0BD7A-8613-4011-B91B-498B810F6F8F}" dt="2021-10-04T15:56:27.024" v="1293" actId="20577"/>
          <ac:spMkLst>
            <pc:docMk/>
            <pc:sldMk cId="3535270172" sldId="536"/>
            <ac:spMk id="2" creationId="{2F31E08D-24A6-4DA4-A1E6-68EC1823603B}"/>
          </ac:spMkLst>
        </pc:spChg>
        <pc:spChg chg="mod">
          <ac:chgData name="GAGO DE LA MATA Montserrat (TRADE)" userId="S::montserrat.gago-de-la-mata@ec.europa.eu::08c43803-73d9-45a1-9cce-7635fcdcbfe1" providerId="AD" clId="Web-{A2A0BD7A-8613-4011-B91B-498B810F6F8F}" dt="2021-10-04T14:28:07.809" v="1210" actId="20577"/>
          <ac:spMkLst>
            <pc:docMk/>
            <pc:sldMk cId="3535270172" sldId="536"/>
            <ac:spMk id="3" creationId="{6220F3E6-BD8B-4BD7-86D4-AC75BA2BAAF3}"/>
          </ac:spMkLst>
        </pc:spChg>
      </pc:sldChg>
      <pc:sldChg chg="modSp">
        <pc:chgData name="GAGO DE LA MATA Montserrat (TRADE)" userId="S::montserrat.gago-de-la-mata@ec.europa.eu::08c43803-73d9-45a1-9cce-7635fcdcbfe1" providerId="AD" clId="Web-{A2A0BD7A-8613-4011-B91B-498B810F6F8F}" dt="2021-10-04T14:15:06.182" v="1043" actId="14100"/>
        <pc:sldMkLst>
          <pc:docMk/>
          <pc:sldMk cId="1058356820" sldId="537"/>
        </pc:sldMkLst>
        <pc:spChg chg="mod">
          <ac:chgData name="GAGO DE LA MATA Montserrat (TRADE)" userId="S::montserrat.gago-de-la-mata@ec.europa.eu::08c43803-73d9-45a1-9cce-7635fcdcbfe1" providerId="AD" clId="Web-{A2A0BD7A-8613-4011-B91B-498B810F6F8F}" dt="2021-10-04T14:15:06.182" v="1043" actId="14100"/>
          <ac:spMkLst>
            <pc:docMk/>
            <pc:sldMk cId="1058356820" sldId="537"/>
            <ac:spMk id="3" creationId="{00000000-0000-0000-0000-000000000000}"/>
          </ac:spMkLst>
        </pc:spChg>
      </pc:sldChg>
      <pc:sldChg chg="modSp">
        <pc:chgData name="GAGO DE LA MATA Montserrat (TRADE)" userId="S::montserrat.gago-de-la-mata@ec.europa.eu::08c43803-73d9-45a1-9cce-7635fcdcbfe1" providerId="AD" clId="Web-{A2A0BD7A-8613-4011-B91B-498B810F6F8F}" dt="2021-10-04T14:15:29.495" v="1050" actId="14100"/>
        <pc:sldMkLst>
          <pc:docMk/>
          <pc:sldMk cId="557218964" sldId="539"/>
        </pc:sldMkLst>
        <pc:spChg chg="mod">
          <ac:chgData name="GAGO DE LA MATA Montserrat (TRADE)" userId="S::montserrat.gago-de-la-mata@ec.europa.eu::08c43803-73d9-45a1-9cce-7635fcdcbfe1" providerId="AD" clId="Web-{A2A0BD7A-8613-4011-B91B-498B810F6F8F}" dt="2021-10-04T14:15:29.495" v="1050" actId="14100"/>
          <ac:spMkLst>
            <pc:docMk/>
            <pc:sldMk cId="557218964" sldId="539"/>
            <ac:spMk id="3" creationId="{00000000-0000-0000-0000-000000000000}"/>
          </ac:spMkLst>
        </pc:spChg>
      </pc:sldChg>
      <pc:sldChg chg="modSp add replId">
        <pc:chgData name="GAGO DE LA MATA Montserrat (TRADE)" userId="S::montserrat.gago-de-la-mata@ec.europa.eu::08c43803-73d9-45a1-9cce-7635fcdcbfe1" providerId="AD" clId="Web-{A2A0BD7A-8613-4011-B91B-498B810F6F8F}" dt="2021-10-04T13:40:39.385" v="242" actId="20577"/>
        <pc:sldMkLst>
          <pc:docMk/>
          <pc:sldMk cId="3961379678" sldId="540"/>
        </pc:sldMkLst>
        <pc:spChg chg="mod">
          <ac:chgData name="GAGO DE LA MATA Montserrat (TRADE)" userId="S::montserrat.gago-de-la-mata@ec.europa.eu::08c43803-73d9-45a1-9cce-7635fcdcbfe1" providerId="AD" clId="Web-{A2A0BD7A-8613-4011-B91B-498B810F6F8F}" dt="2021-10-04T13:40:39.385" v="242" actId="20577"/>
          <ac:spMkLst>
            <pc:docMk/>
            <pc:sldMk cId="3961379678" sldId="540"/>
            <ac:spMk id="3" creationId="{00000000-0000-0000-0000-000000000000}"/>
          </ac:spMkLst>
        </pc:spChg>
      </pc:sldChg>
      <pc:sldChg chg="modSp add replId">
        <pc:chgData name="GAGO DE LA MATA Montserrat (TRADE)" userId="S::montserrat.gago-de-la-mata@ec.europa.eu::08c43803-73d9-45a1-9cce-7635fcdcbfe1" providerId="AD" clId="Web-{A2A0BD7A-8613-4011-B91B-498B810F6F8F}" dt="2021-10-04T14:00:05.490" v="657" actId="14100"/>
        <pc:sldMkLst>
          <pc:docMk/>
          <pc:sldMk cId="3033514771" sldId="541"/>
        </pc:sldMkLst>
        <pc:spChg chg="mod">
          <ac:chgData name="GAGO DE LA MATA Montserrat (TRADE)" userId="S::montserrat.gago-de-la-mata@ec.europa.eu::08c43803-73d9-45a1-9cce-7635fcdcbfe1" providerId="AD" clId="Web-{A2A0BD7A-8613-4011-B91B-498B810F6F8F}" dt="2021-10-04T13:47:38.394" v="386" actId="20577"/>
          <ac:spMkLst>
            <pc:docMk/>
            <pc:sldMk cId="3033514771" sldId="541"/>
            <ac:spMk id="2" creationId="{00000000-0000-0000-0000-000000000000}"/>
          </ac:spMkLst>
        </pc:spChg>
        <pc:spChg chg="mod">
          <ac:chgData name="GAGO DE LA MATA Montserrat (TRADE)" userId="S::montserrat.gago-de-la-mata@ec.europa.eu::08c43803-73d9-45a1-9cce-7635fcdcbfe1" providerId="AD" clId="Web-{A2A0BD7A-8613-4011-B91B-498B810F6F8F}" dt="2021-10-04T14:00:05.490" v="657" actId="14100"/>
          <ac:spMkLst>
            <pc:docMk/>
            <pc:sldMk cId="3033514771" sldId="541"/>
            <ac:spMk id="3" creationId="{00000000-0000-0000-0000-000000000000}"/>
          </ac:spMkLst>
        </pc:spChg>
      </pc:sldChg>
      <pc:sldChg chg="addSp delSp modSp new ord">
        <pc:chgData name="GAGO DE LA MATA Montserrat (TRADE)" userId="S::montserrat.gago-de-la-mata@ec.europa.eu::08c43803-73d9-45a1-9cce-7635fcdcbfe1" providerId="AD" clId="Web-{A2A0BD7A-8613-4011-B91B-498B810F6F8F}" dt="2021-10-04T16:07:21.295" v="1447" actId="20577"/>
        <pc:sldMkLst>
          <pc:docMk/>
          <pc:sldMk cId="480765584" sldId="542"/>
        </pc:sldMkLst>
        <pc:spChg chg="add del mod">
          <ac:chgData name="GAGO DE LA MATA Montserrat (TRADE)" userId="S::montserrat.gago-de-la-mata@ec.europa.eu::08c43803-73d9-45a1-9cce-7635fcdcbfe1" providerId="AD" clId="Web-{A2A0BD7A-8613-4011-B91B-498B810F6F8F}" dt="2021-10-04T16:07:21.295" v="1447" actId="20577"/>
          <ac:spMkLst>
            <pc:docMk/>
            <pc:sldMk cId="480765584" sldId="542"/>
            <ac:spMk id="2" creationId="{DB7F6028-2095-4BF9-9130-E29B27437176}"/>
          </ac:spMkLst>
        </pc:spChg>
        <pc:spChg chg="add del mod">
          <ac:chgData name="GAGO DE LA MATA Montserrat (TRADE)" userId="S::montserrat.gago-de-la-mata@ec.europa.eu::08c43803-73d9-45a1-9cce-7635fcdcbfe1" providerId="AD" clId="Web-{A2A0BD7A-8613-4011-B91B-498B810F6F8F}" dt="2021-10-04T16:06:03.620" v="1433"/>
          <ac:spMkLst>
            <pc:docMk/>
            <pc:sldMk cId="480765584" sldId="542"/>
            <ac:spMk id="5" creationId="{E08EC323-97EB-48C0-9629-E034A9ADC11E}"/>
          </ac:spMkLst>
        </pc:spChg>
      </pc:sldChg>
    </pc:docChg>
  </pc:docChgLst>
  <pc:docChgLst>
    <pc:chgData name="KANSKA Klara (TRADE)" userId="S::klara.kanska@ec.europa.eu::528b771b-3858-4b86-9fd5-1b91b473e906" providerId="AD" clId="Web-{38768FFE-02B4-43AB-9885-27524A7139E2}"/>
    <pc:docChg chg="modSld">
      <pc:chgData name="KANSKA Klara (TRADE)" userId="S::klara.kanska@ec.europa.eu::528b771b-3858-4b86-9fd5-1b91b473e906" providerId="AD" clId="Web-{38768FFE-02B4-43AB-9885-27524A7139E2}" dt="2021-10-06T08:54:55.453" v="63" actId="20577"/>
      <pc:docMkLst>
        <pc:docMk/>
      </pc:docMkLst>
      <pc:sldChg chg="modSp">
        <pc:chgData name="KANSKA Klara (TRADE)" userId="S::klara.kanska@ec.europa.eu::528b771b-3858-4b86-9fd5-1b91b473e906" providerId="AD" clId="Web-{38768FFE-02B4-43AB-9885-27524A7139E2}" dt="2021-10-06T08:54:55.453" v="63" actId="20577"/>
        <pc:sldMkLst>
          <pc:docMk/>
          <pc:sldMk cId="1103227649" sldId="543"/>
        </pc:sldMkLst>
        <pc:spChg chg="mod">
          <ac:chgData name="KANSKA Klara (TRADE)" userId="S::klara.kanska@ec.europa.eu::528b771b-3858-4b86-9fd5-1b91b473e906" providerId="AD" clId="Web-{38768FFE-02B4-43AB-9885-27524A7139E2}" dt="2021-10-06T08:54:55.453" v="63" actId="20577"/>
          <ac:spMkLst>
            <pc:docMk/>
            <pc:sldMk cId="1103227649" sldId="543"/>
            <ac:spMk id="3" creationId="{00000000-0000-0000-0000-000000000000}"/>
          </ac:spMkLst>
        </pc:spChg>
      </pc:sldChg>
    </pc:docChg>
  </pc:docChgLst>
  <pc:docChgLst>
    <pc:chgData name="BRNIC Ana Marija (TRADE)" userId="S::ana-marija.brnic@ec.europa.eu::25660862-8b8e-4408-80d1-0c75615bd4a1" providerId="AD" clId="Web-{4E974958-B51F-407A-9DE8-AE2980CC6CAB}"/>
    <pc:docChg chg="addSld modSld">
      <pc:chgData name="BRNIC Ana Marija (TRADE)" userId="S::ana-marija.brnic@ec.europa.eu::25660862-8b8e-4408-80d1-0c75615bd4a1" providerId="AD" clId="Web-{4E974958-B51F-407A-9DE8-AE2980CC6CAB}" dt="2021-09-29T13:29:32.577" v="18" actId="20577"/>
      <pc:docMkLst>
        <pc:docMk/>
      </pc:docMkLst>
      <pc:sldChg chg="modSp add replId">
        <pc:chgData name="BRNIC Ana Marija (TRADE)" userId="S::ana-marija.brnic@ec.europa.eu::25660862-8b8e-4408-80d1-0c75615bd4a1" providerId="AD" clId="Web-{4E974958-B51F-407A-9DE8-AE2980CC6CAB}" dt="2021-09-29T13:29:32.577" v="18" actId="20577"/>
        <pc:sldMkLst>
          <pc:docMk/>
          <pc:sldMk cId="657096261" sldId="538"/>
        </pc:sldMkLst>
        <pc:spChg chg="mod">
          <ac:chgData name="BRNIC Ana Marija (TRADE)" userId="S::ana-marija.brnic@ec.europa.eu::25660862-8b8e-4408-80d1-0c75615bd4a1" providerId="AD" clId="Web-{4E974958-B51F-407A-9DE8-AE2980CC6CAB}" dt="2021-09-29T13:29:29.202" v="17" actId="20577"/>
          <ac:spMkLst>
            <pc:docMk/>
            <pc:sldMk cId="657096261" sldId="538"/>
            <ac:spMk id="2" creationId="{00000000-0000-0000-0000-000000000000}"/>
          </ac:spMkLst>
        </pc:spChg>
        <pc:spChg chg="mod">
          <ac:chgData name="BRNIC Ana Marija (TRADE)" userId="S::ana-marija.brnic@ec.europa.eu::25660862-8b8e-4408-80d1-0c75615bd4a1" providerId="AD" clId="Web-{4E974958-B51F-407A-9DE8-AE2980CC6CAB}" dt="2021-09-29T13:29:32.577" v="18" actId="20577"/>
          <ac:spMkLst>
            <pc:docMk/>
            <pc:sldMk cId="657096261" sldId="538"/>
            <ac:spMk id="3" creationId="{00000000-0000-0000-0000-000000000000}"/>
          </ac:spMkLst>
        </pc:spChg>
      </pc:sldChg>
      <pc:sldChg chg="modSp add replId">
        <pc:chgData name="BRNIC Ana Marija (TRADE)" userId="S::ana-marija.brnic@ec.europa.eu::25660862-8b8e-4408-80d1-0c75615bd4a1" providerId="AD" clId="Web-{4E974958-B51F-407A-9DE8-AE2980CC6CAB}" dt="2021-09-29T13:29:23.029" v="11" actId="20577"/>
        <pc:sldMkLst>
          <pc:docMk/>
          <pc:sldMk cId="557218964" sldId="539"/>
        </pc:sldMkLst>
        <pc:spChg chg="mod">
          <ac:chgData name="BRNIC Ana Marija (TRADE)" userId="S::ana-marija.brnic@ec.europa.eu::25660862-8b8e-4408-80d1-0c75615bd4a1" providerId="AD" clId="Web-{4E974958-B51F-407A-9DE8-AE2980CC6CAB}" dt="2021-09-29T13:29:18.904" v="10" actId="20577"/>
          <ac:spMkLst>
            <pc:docMk/>
            <pc:sldMk cId="557218964" sldId="539"/>
            <ac:spMk id="2" creationId="{00000000-0000-0000-0000-000000000000}"/>
          </ac:spMkLst>
        </pc:spChg>
        <pc:spChg chg="mod">
          <ac:chgData name="BRNIC Ana Marija (TRADE)" userId="S::ana-marija.brnic@ec.europa.eu::25660862-8b8e-4408-80d1-0c75615bd4a1" providerId="AD" clId="Web-{4E974958-B51F-407A-9DE8-AE2980CC6CAB}" dt="2021-09-29T13:29:23.029" v="11" actId="20577"/>
          <ac:spMkLst>
            <pc:docMk/>
            <pc:sldMk cId="557218964" sldId="539"/>
            <ac:spMk id="3" creationId="{00000000-0000-0000-0000-000000000000}"/>
          </ac:spMkLst>
        </pc:spChg>
      </pc:sldChg>
    </pc:docChg>
  </pc:docChgLst>
  <pc:docChgLst>
    <pc:chgData name="STEPKOWSKA Urszula Maria (TRADE)" userId="S::urszula-maria.stepkowska@ec.europa.eu::dbb3ab60-09b7-41b5-ba2e-5f160cef546d" providerId="AD" clId="Web-{2D03C857-A560-446D-978A-223A90C8E371}"/>
    <pc:docChg chg="modSld">
      <pc:chgData name="STEPKOWSKA Urszula Maria (TRADE)" userId="S::urszula-maria.stepkowska@ec.europa.eu::dbb3ab60-09b7-41b5-ba2e-5f160cef546d" providerId="AD" clId="Web-{2D03C857-A560-446D-978A-223A90C8E371}" dt="2021-10-05T18:50:00.393" v="5" actId="14100"/>
      <pc:docMkLst>
        <pc:docMk/>
      </pc:docMkLst>
      <pc:sldChg chg="modSp">
        <pc:chgData name="STEPKOWSKA Urszula Maria (TRADE)" userId="S::urszula-maria.stepkowska@ec.europa.eu::dbb3ab60-09b7-41b5-ba2e-5f160cef546d" providerId="AD" clId="Web-{2D03C857-A560-446D-978A-223A90C8E371}" dt="2021-10-05T18:45:50.402" v="2" actId="1076"/>
        <pc:sldMkLst>
          <pc:docMk/>
          <pc:sldMk cId="0" sldId="256"/>
        </pc:sldMkLst>
        <pc:spChg chg="mod">
          <ac:chgData name="STEPKOWSKA Urszula Maria (TRADE)" userId="S::urszula-maria.stepkowska@ec.europa.eu::dbb3ab60-09b7-41b5-ba2e-5f160cef546d" providerId="AD" clId="Web-{2D03C857-A560-446D-978A-223A90C8E371}" dt="2021-10-05T18:45:50.402" v="2" actId="1076"/>
          <ac:spMkLst>
            <pc:docMk/>
            <pc:sldMk cId="0" sldId="256"/>
            <ac:spMk id="6" creationId="{00000000-0000-0000-0000-000000000000}"/>
          </ac:spMkLst>
        </pc:spChg>
      </pc:sldChg>
      <pc:sldChg chg="modSp">
        <pc:chgData name="STEPKOWSKA Urszula Maria (TRADE)" userId="S::urszula-maria.stepkowska@ec.europa.eu::dbb3ab60-09b7-41b5-ba2e-5f160cef546d" providerId="AD" clId="Web-{2D03C857-A560-446D-978A-223A90C8E371}" dt="2021-10-05T18:50:00.393" v="5" actId="14100"/>
        <pc:sldMkLst>
          <pc:docMk/>
          <pc:sldMk cId="1941579784" sldId="523"/>
        </pc:sldMkLst>
        <pc:spChg chg="mod">
          <ac:chgData name="STEPKOWSKA Urszula Maria (TRADE)" userId="S::urszula-maria.stepkowska@ec.europa.eu::dbb3ab60-09b7-41b5-ba2e-5f160cef546d" providerId="AD" clId="Web-{2D03C857-A560-446D-978A-223A90C8E371}" dt="2021-10-05T18:50:00.393" v="5" actId="14100"/>
          <ac:spMkLst>
            <pc:docMk/>
            <pc:sldMk cId="1941579784" sldId="523"/>
            <ac:spMk id="3" creationId="{00000000-0000-0000-0000-000000000000}"/>
          </ac:spMkLst>
        </pc:spChg>
      </pc:sldChg>
    </pc:docChg>
  </pc:docChgLst>
  <pc:docChgLst>
    <pc:chgData name="GAGO DE LA MATA Montserrat (TRADE)" userId="S::montserrat.gago-de-la-mata@ec.europa.eu::08c43803-73d9-45a1-9cce-7635fcdcbfe1" providerId="AD" clId="Web-{DE04C847-C77B-4865-9E5F-562D6996760F}"/>
    <pc:docChg chg="modSld">
      <pc:chgData name="GAGO DE LA MATA Montserrat (TRADE)" userId="S::montserrat.gago-de-la-mata@ec.europa.eu::08c43803-73d9-45a1-9cce-7635fcdcbfe1" providerId="AD" clId="Web-{DE04C847-C77B-4865-9E5F-562D6996760F}" dt="2021-10-06T12:45:47.390" v="2" actId="20577"/>
      <pc:docMkLst>
        <pc:docMk/>
      </pc:docMkLst>
      <pc:sldChg chg="modSp">
        <pc:chgData name="GAGO DE LA MATA Montserrat (TRADE)" userId="S::montserrat.gago-de-la-mata@ec.europa.eu::08c43803-73d9-45a1-9cce-7635fcdcbfe1" providerId="AD" clId="Web-{DE04C847-C77B-4865-9E5F-562D6996760F}" dt="2021-10-06T12:45:47.390" v="2" actId="20577"/>
        <pc:sldMkLst>
          <pc:docMk/>
          <pc:sldMk cId="557218964" sldId="539"/>
        </pc:sldMkLst>
        <pc:spChg chg="mod">
          <ac:chgData name="GAGO DE LA MATA Montserrat (TRADE)" userId="S::montserrat.gago-de-la-mata@ec.europa.eu::08c43803-73d9-45a1-9cce-7635fcdcbfe1" providerId="AD" clId="Web-{DE04C847-C77B-4865-9E5F-562D6996760F}" dt="2021-10-06T12:45:47.390" v="2" actId="20577"/>
          <ac:spMkLst>
            <pc:docMk/>
            <pc:sldMk cId="557218964" sldId="539"/>
            <ac:spMk id="4" creationId="{E5A0C635-3AAB-459F-945C-7D717626C1E0}"/>
          </ac:spMkLst>
        </pc:spChg>
      </pc:sldChg>
    </pc:docChg>
  </pc:docChgLst>
  <pc:docChgLst>
    <pc:chgData name="BERANGER Thierry (TRADE)" userId="S::thierry.beranger@ec.europa.eu::4b1cbac2-136d-4b82-993f-68f82085b872" providerId="AD" clId="Web-{BC5B07DA-7680-408B-85E7-F0449CB8036B}"/>
    <pc:docChg chg="modSld">
      <pc:chgData name="BERANGER Thierry (TRADE)" userId="S::thierry.beranger@ec.europa.eu::4b1cbac2-136d-4b82-993f-68f82085b872" providerId="AD" clId="Web-{BC5B07DA-7680-408B-85E7-F0449CB8036B}" dt="2021-10-07T10:00:01.902" v="3" actId="20577"/>
      <pc:docMkLst>
        <pc:docMk/>
      </pc:docMkLst>
      <pc:sldChg chg="modSp">
        <pc:chgData name="BERANGER Thierry (TRADE)" userId="S::thierry.beranger@ec.europa.eu::4b1cbac2-136d-4b82-993f-68f82085b872" providerId="AD" clId="Web-{BC5B07DA-7680-408B-85E7-F0449CB8036B}" dt="2021-10-07T10:00:01.902" v="3" actId="20577"/>
        <pc:sldMkLst>
          <pc:docMk/>
          <pc:sldMk cId="1054266891" sldId="558"/>
        </pc:sldMkLst>
        <pc:spChg chg="mod">
          <ac:chgData name="BERANGER Thierry (TRADE)" userId="S::thierry.beranger@ec.europa.eu::4b1cbac2-136d-4b82-993f-68f82085b872" providerId="AD" clId="Web-{BC5B07DA-7680-408B-85E7-F0449CB8036B}" dt="2021-10-07T10:00:01.902" v="3" actId="20577"/>
          <ac:spMkLst>
            <pc:docMk/>
            <pc:sldMk cId="1054266891" sldId="558"/>
            <ac:spMk id="3" creationId="{AEEFF5C5-4F53-4AC4-BA74-B02219FB3CDC}"/>
          </ac:spMkLst>
        </pc:spChg>
      </pc:sldChg>
    </pc:docChg>
  </pc:docChgLst>
  <pc:docChgLst>
    <pc:chgData name="RAMMOS Thanos (TRADE)" userId="S::athanassios.rammos@ec.europa.eu::7480a975-2914-4dfe-86bc-319b91492788" providerId="AD" clId="Web-{14208D72-9184-4C3D-8629-01EF4442EB06}"/>
    <pc:docChg chg="modSld">
      <pc:chgData name="RAMMOS Thanos (TRADE)" userId="S::athanassios.rammos@ec.europa.eu::7480a975-2914-4dfe-86bc-319b91492788" providerId="AD" clId="Web-{14208D72-9184-4C3D-8629-01EF4442EB06}" dt="2021-09-24T09:43:27.144" v="1164" actId="20577"/>
      <pc:docMkLst>
        <pc:docMk/>
      </pc:docMkLst>
      <pc:sldChg chg="modSp">
        <pc:chgData name="RAMMOS Thanos (TRADE)" userId="S::athanassios.rammos@ec.europa.eu::7480a975-2914-4dfe-86bc-319b91492788" providerId="AD" clId="Web-{14208D72-9184-4C3D-8629-01EF4442EB06}" dt="2021-09-24T08:26:49.515" v="743" actId="20577"/>
        <pc:sldMkLst>
          <pc:docMk/>
          <pc:sldMk cId="2045813449" sldId="519"/>
        </pc:sldMkLst>
        <pc:spChg chg="mod">
          <ac:chgData name="RAMMOS Thanos (TRADE)" userId="S::athanassios.rammos@ec.europa.eu::7480a975-2914-4dfe-86bc-319b91492788" providerId="AD" clId="Web-{14208D72-9184-4C3D-8629-01EF4442EB06}" dt="2021-09-24T07:57:01.604" v="3" actId="14100"/>
          <ac:spMkLst>
            <pc:docMk/>
            <pc:sldMk cId="2045813449" sldId="519"/>
            <ac:spMk id="2" creationId="{00000000-0000-0000-0000-000000000000}"/>
          </ac:spMkLst>
        </pc:spChg>
        <pc:spChg chg="mod">
          <ac:chgData name="RAMMOS Thanos (TRADE)" userId="S::athanassios.rammos@ec.europa.eu::7480a975-2914-4dfe-86bc-319b91492788" providerId="AD" clId="Web-{14208D72-9184-4C3D-8629-01EF4442EB06}" dt="2021-09-24T08:26:49.515" v="743" actId="20577"/>
          <ac:spMkLst>
            <pc:docMk/>
            <pc:sldMk cId="2045813449" sldId="519"/>
            <ac:spMk id="3" creationId="{00000000-0000-0000-0000-000000000000}"/>
          </ac:spMkLst>
        </pc:spChg>
      </pc:sldChg>
      <pc:sldChg chg="modSp">
        <pc:chgData name="RAMMOS Thanos (TRADE)" userId="S::athanassios.rammos@ec.europa.eu::7480a975-2914-4dfe-86bc-319b91492788" providerId="AD" clId="Web-{14208D72-9184-4C3D-8629-01EF4442EB06}" dt="2021-09-24T09:43:27.144" v="1164" actId="20577"/>
        <pc:sldMkLst>
          <pc:docMk/>
          <pc:sldMk cId="723558737" sldId="520"/>
        </pc:sldMkLst>
        <pc:spChg chg="mod">
          <ac:chgData name="RAMMOS Thanos (TRADE)" userId="S::athanassios.rammos@ec.europa.eu::7480a975-2914-4dfe-86bc-319b91492788" providerId="AD" clId="Web-{14208D72-9184-4C3D-8629-01EF4442EB06}" dt="2021-09-24T09:22:12.762" v="745" actId="1076"/>
          <ac:spMkLst>
            <pc:docMk/>
            <pc:sldMk cId="723558737" sldId="520"/>
            <ac:spMk id="2" creationId="{00000000-0000-0000-0000-000000000000}"/>
          </ac:spMkLst>
        </pc:spChg>
        <pc:spChg chg="mod">
          <ac:chgData name="RAMMOS Thanos (TRADE)" userId="S::athanassios.rammos@ec.europa.eu::7480a975-2914-4dfe-86bc-319b91492788" providerId="AD" clId="Web-{14208D72-9184-4C3D-8629-01EF4442EB06}" dt="2021-09-24T09:43:27.144" v="1164" actId="20577"/>
          <ac:spMkLst>
            <pc:docMk/>
            <pc:sldMk cId="723558737" sldId="520"/>
            <ac:spMk id="3" creationId="{00000000-0000-0000-0000-000000000000}"/>
          </ac:spMkLst>
        </pc:spChg>
      </pc:sldChg>
    </pc:docChg>
  </pc:docChgLst>
  <pc:docChgLst>
    <pc:chgData name="GAGO DE LA MATA Montserrat (TRADE)" userId="S::montserrat.gago-de-la-mata@ec.europa.eu::08c43803-73d9-45a1-9cce-7635fcdcbfe1" providerId="AD" clId="Web-{1A3B2556-A99D-4159-B827-EB4979C97283}"/>
    <pc:docChg chg="modSld">
      <pc:chgData name="GAGO DE LA MATA Montserrat (TRADE)" userId="S::montserrat.gago-de-la-mata@ec.europa.eu::08c43803-73d9-45a1-9cce-7635fcdcbfe1" providerId="AD" clId="Web-{1A3B2556-A99D-4159-B827-EB4979C97283}" dt="2021-10-04T10:53:15.460" v="259" actId="20577"/>
      <pc:docMkLst>
        <pc:docMk/>
      </pc:docMkLst>
      <pc:sldChg chg="modSp">
        <pc:chgData name="GAGO DE LA MATA Montserrat (TRADE)" userId="S::montserrat.gago-de-la-mata@ec.europa.eu::08c43803-73d9-45a1-9cce-7635fcdcbfe1" providerId="AD" clId="Web-{1A3B2556-A99D-4159-B827-EB4979C97283}" dt="2021-10-04T10:50:10.377" v="188" actId="20577"/>
        <pc:sldMkLst>
          <pc:docMk/>
          <pc:sldMk cId="3908225785" sldId="532"/>
        </pc:sldMkLst>
        <pc:spChg chg="mod">
          <ac:chgData name="GAGO DE LA MATA Montserrat (TRADE)" userId="S::montserrat.gago-de-la-mata@ec.europa.eu::08c43803-73d9-45a1-9cce-7635fcdcbfe1" providerId="AD" clId="Web-{1A3B2556-A99D-4159-B827-EB4979C97283}" dt="2021-10-04T10:50:10.377" v="188" actId="20577"/>
          <ac:spMkLst>
            <pc:docMk/>
            <pc:sldMk cId="3908225785" sldId="532"/>
            <ac:spMk id="3" creationId="{00000000-0000-0000-0000-000000000000}"/>
          </ac:spMkLst>
        </pc:spChg>
      </pc:sldChg>
      <pc:sldChg chg="modSp">
        <pc:chgData name="GAGO DE LA MATA Montserrat (TRADE)" userId="S::montserrat.gago-de-la-mata@ec.europa.eu::08c43803-73d9-45a1-9cce-7635fcdcbfe1" providerId="AD" clId="Web-{1A3B2556-A99D-4159-B827-EB4979C97283}" dt="2021-10-04T10:50:52.081" v="198" actId="20577"/>
        <pc:sldMkLst>
          <pc:docMk/>
          <pc:sldMk cId="1137368434" sldId="534"/>
        </pc:sldMkLst>
        <pc:spChg chg="mod">
          <ac:chgData name="GAGO DE LA MATA Montserrat (TRADE)" userId="S::montserrat.gago-de-la-mata@ec.europa.eu::08c43803-73d9-45a1-9cce-7635fcdcbfe1" providerId="AD" clId="Web-{1A3B2556-A99D-4159-B827-EB4979C97283}" dt="2021-10-04T10:50:52.081" v="198" actId="20577"/>
          <ac:spMkLst>
            <pc:docMk/>
            <pc:sldMk cId="1137368434" sldId="534"/>
            <ac:spMk id="3" creationId="{1CEBFE6E-D981-42AD-B2FA-AFCD4F91DB6B}"/>
          </ac:spMkLst>
        </pc:spChg>
      </pc:sldChg>
      <pc:sldChg chg="modSp">
        <pc:chgData name="GAGO DE LA MATA Montserrat (TRADE)" userId="S::montserrat.gago-de-la-mata@ec.europa.eu::08c43803-73d9-45a1-9cce-7635fcdcbfe1" providerId="AD" clId="Web-{1A3B2556-A99D-4159-B827-EB4979C97283}" dt="2021-10-04T10:53:15.460" v="259" actId="20577"/>
        <pc:sldMkLst>
          <pc:docMk/>
          <pc:sldMk cId="989799479" sldId="535"/>
        </pc:sldMkLst>
        <pc:spChg chg="mod">
          <ac:chgData name="GAGO DE LA MATA Montserrat (TRADE)" userId="S::montserrat.gago-de-la-mata@ec.europa.eu::08c43803-73d9-45a1-9cce-7635fcdcbfe1" providerId="AD" clId="Web-{1A3B2556-A99D-4159-B827-EB4979C97283}" dt="2021-10-04T10:53:15.460" v="259" actId="20577"/>
          <ac:spMkLst>
            <pc:docMk/>
            <pc:sldMk cId="989799479" sldId="535"/>
            <ac:spMk id="3" creationId="{9EF0AA8D-9FBD-4546-8102-38AC2DB8EB56}"/>
          </ac:spMkLst>
        </pc:spChg>
      </pc:sldChg>
      <pc:sldChg chg="modSp">
        <pc:chgData name="GAGO DE LA MATA Montserrat (TRADE)" userId="S::montserrat.gago-de-la-mata@ec.europa.eu::08c43803-73d9-45a1-9cce-7635fcdcbfe1" providerId="AD" clId="Web-{1A3B2556-A99D-4159-B827-EB4979C97283}" dt="2021-10-04T10:49:05.110" v="169" actId="20577"/>
        <pc:sldMkLst>
          <pc:docMk/>
          <pc:sldMk cId="557218964" sldId="539"/>
        </pc:sldMkLst>
        <pc:spChg chg="mod">
          <ac:chgData name="GAGO DE LA MATA Montserrat (TRADE)" userId="S::montserrat.gago-de-la-mata@ec.europa.eu::08c43803-73d9-45a1-9cce-7635fcdcbfe1" providerId="AD" clId="Web-{1A3B2556-A99D-4159-B827-EB4979C97283}" dt="2021-10-04T10:49:05.110" v="169" actId="20577"/>
          <ac:spMkLst>
            <pc:docMk/>
            <pc:sldMk cId="557218964" sldId="539"/>
            <ac:spMk id="3" creationId="{00000000-0000-0000-0000-000000000000}"/>
          </ac:spMkLst>
        </pc:spChg>
      </pc:sldChg>
    </pc:docChg>
  </pc:docChgLst>
  <pc:docChgLst>
    <pc:chgData name="BRNIC Ana Marija (TRADE)" userId="S::ana-marija.brnic@ec.europa.eu::25660862-8b8e-4408-80d1-0c75615bd4a1" providerId="AD" clId="Web-{D0139A13-400D-4BA5-8974-A30E12F26257}"/>
    <pc:docChg chg="addSld modSld">
      <pc:chgData name="BRNIC Ana Marija (TRADE)" userId="S::ana-marija.brnic@ec.europa.eu::25660862-8b8e-4408-80d1-0c75615bd4a1" providerId="AD" clId="Web-{D0139A13-400D-4BA5-8974-A30E12F26257}" dt="2021-09-24T07:22:12.284" v="22" actId="20577"/>
      <pc:docMkLst>
        <pc:docMk/>
      </pc:docMkLst>
      <pc:sldChg chg="modSp add replId">
        <pc:chgData name="BRNIC Ana Marija (TRADE)" userId="S::ana-marija.brnic@ec.europa.eu::25660862-8b8e-4408-80d1-0c75615bd4a1" providerId="AD" clId="Web-{D0139A13-400D-4BA5-8974-A30E12F26257}" dt="2021-09-24T07:22:12.284" v="22" actId="20577"/>
        <pc:sldMkLst>
          <pc:docMk/>
          <pc:sldMk cId="1058356820" sldId="537"/>
        </pc:sldMkLst>
        <pc:spChg chg="mod">
          <ac:chgData name="BRNIC Ana Marija (TRADE)" userId="S::ana-marija.brnic@ec.europa.eu::25660862-8b8e-4408-80d1-0c75615bd4a1" providerId="AD" clId="Web-{D0139A13-400D-4BA5-8974-A30E12F26257}" dt="2021-09-24T07:22:12.284" v="22" actId="20577"/>
          <ac:spMkLst>
            <pc:docMk/>
            <pc:sldMk cId="1058356820" sldId="537"/>
            <ac:spMk id="2" creationId="{00000000-0000-0000-0000-000000000000}"/>
          </ac:spMkLst>
        </pc:spChg>
        <pc:spChg chg="mod">
          <ac:chgData name="BRNIC Ana Marija (TRADE)" userId="S::ana-marija.brnic@ec.europa.eu::25660862-8b8e-4408-80d1-0c75615bd4a1" providerId="AD" clId="Web-{D0139A13-400D-4BA5-8974-A30E12F26257}" dt="2021-09-24T07:22:06.143" v="21" actId="20577"/>
          <ac:spMkLst>
            <pc:docMk/>
            <pc:sldMk cId="1058356820" sldId="537"/>
            <ac:spMk id="3" creationId="{00000000-0000-0000-0000-000000000000}"/>
          </ac:spMkLst>
        </pc:spChg>
      </pc:sldChg>
    </pc:docChg>
  </pc:docChgLst>
  <pc:docChgLst>
    <pc:chgData name="GAGO DE LA MATA Montserrat (TRADE)" userId="S::montserrat.gago-de-la-mata@ec.europa.eu::08c43803-73d9-45a1-9cce-7635fcdcbfe1" providerId="AD" clId="Web-{F48EAFBC-FAAF-4E6F-954C-EE0435A4CE1E}"/>
    <pc:docChg chg="modSld">
      <pc:chgData name="GAGO DE LA MATA Montserrat (TRADE)" userId="S::montserrat.gago-de-la-mata@ec.europa.eu::08c43803-73d9-45a1-9cce-7635fcdcbfe1" providerId="AD" clId="Web-{F48EAFBC-FAAF-4E6F-954C-EE0435A4CE1E}" dt="2021-10-06T17:58:09.838" v="137" actId="20577"/>
      <pc:docMkLst>
        <pc:docMk/>
      </pc:docMkLst>
      <pc:sldChg chg="modSp">
        <pc:chgData name="GAGO DE LA MATA Montserrat (TRADE)" userId="S::montserrat.gago-de-la-mata@ec.europa.eu::08c43803-73d9-45a1-9cce-7635fcdcbfe1" providerId="AD" clId="Web-{F48EAFBC-FAAF-4E6F-954C-EE0435A4CE1E}" dt="2021-10-06T17:58:09.838" v="137" actId="20577"/>
        <pc:sldMkLst>
          <pc:docMk/>
          <pc:sldMk cId="557218964" sldId="539"/>
        </pc:sldMkLst>
        <pc:spChg chg="mod">
          <ac:chgData name="GAGO DE LA MATA Montserrat (TRADE)" userId="S::montserrat.gago-de-la-mata@ec.europa.eu::08c43803-73d9-45a1-9cce-7635fcdcbfe1" providerId="AD" clId="Web-{F48EAFBC-FAAF-4E6F-954C-EE0435A4CE1E}" dt="2021-10-06T17:56:10.023" v="74" actId="20577"/>
          <ac:spMkLst>
            <pc:docMk/>
            <pc:sldMk cId="557218964" sldId="539"/>
            <ac:spMk id="3" creationId="{00000000-0000-0000-0000-000000000000}"/>
          </ac:spMkLst>
        </pc:spChg>
        <pc:spChg chg="mod">
          <ac:chgData name="GAGO DE LA MATA Montserrat (TRADE)" userId="S::montserrat.gago-de-la-mata@ec.europa.eu::08c43803-73d9-45a1-9cce-7635fcdcbfe1" providerId="AD" clId="Web-{F48EAFBC-FAAF-4E6F-954C-EE0435A4CE1E}" dt="2021-10-06T17:58:09.838" v="137" actId="20577"/>
          <ac:spMkLst>
            <pc:docMk/>
            <pc:sldMk cId="557218964" sldId="539"/>
            <ac:spMk id="4" creationId="{E5A0C635-3AAB-459F-945C-7D717626C1E0}"/>
          </ac:spMkLst>
        </pc:spChg>
      </pc:sldChg>
    </pc:docChg>
  </pc:docChgLst>
  <pc:docChgLst>
    <pc:chgData name="BRNIC Ana Marija (TRADE)" userId="S::ana-marija.brnic@ec.europa.eu::25660862-8b8e-4408-80d1-0c75615bd4a1" providerId="AD" clId="Web-{52BFDBF1-2C19-4946-8C3E-75AF0092E9C3}"/>
    <pc:docChg chg="addSld delSld modSld">
      <pc:chgData name="BRNIC Ana Marija (TRADE)" userId="S::ana-marija.brnic@ec.europa.eu::25660862-8b8e-4408-80d1-0c75615bd4a1" providerId="AD" clId="Web-{52BFDBF1-2C19-4946-8C3E-75AF0092E9C3}" dt="2021-10-06T16:18:01.099" v="669" actId="20577"/>
      <pc:docMkLst>
        <pc:docMk/>
      </pc:docMkLst>
      <pc:sldChg chg="modSp">
        <pc:chgData name="BRNIC Ana Marija (TRADE)" userId="S::ana-marija.brnic@ec.europa.eu::25660862-8b8e-4408-80d1-0c75615bd4a1" providerId="AD" clId="Web-{52BFDBF1-2C19-4946-8C3E-75AF0092E9C3}" dt="2021-10-06T15:05:11.655" v="7" actId="1076"/>
        <pc:sldMkLst>
          <pc:docMk/>
          <pc:sldMk cId="1726207991" sldId="518"/>
        </pc:sldMkLst>
        <pc:graphicFrameChg chg="mod">
          <ac:chgData name="BRNIC Ana Marija (TRADE)" userId="S::ana-marija.brnic@ec.europa.eu::25660862-8b8e-4408-80d1-0c75615bd4a1" providerId="AD" clId="Web-{52BFDBF1-2C19-4946-8C3E-75AF0092E9C3}" dt="2021-10-06T15:05:11.655" v="7" actId="1076"/>
          <ac:graphicFrameMkLst>
            <pc:docMk/>
            <pc:sldMk cId="1726207991" sldId="518"/>
            <ac:graphicFrameMk id="7" creationId="{00000000-0000-0000-0000-000000000000}"/>
          </ac:graphicFrameMkLst>
        </pc:graphicFrameChg>
      </pc:sldChg>
      <pc:sldChg chg="modSp">
        <pc:chgData name="BRNIC Ana Marija (TRADE)" userId="S::ana-marija.brnic@ec.europa.eu::25660862-8b8e-4408-80d1-0c75615bd4a1" providerId="AD" clId="Web-{52BFDBF1-2C19-4946-8C3E-75AF0092E9C3}" dt="2021-10-06T15:04:45.920" v="4" actId="1076"/>
        <pc:sldMkLst>
          <pc:docMk/>
          <pc:sldMk cId="2045813449" sldId="519"/>
        </pc:sldMkLst>
        <pc:graphicFrameChg chg="mod modGraphic">
          <ac:chgData name="BRNIC Ana Marija (TRADE)" userId="S::ana-marija.brnic@ec.europa.eu::25660862-8b8e-4408-80d1-0c75615bd4a1" providerId="AD" clId="Web-{52BFDBF1-2C19-4946-8C3E-75AF0092E9C3}" dt="2021-10-06T15:04:45.920" v="4" actId="1076"/>
          <ac:graphicFrameMkLst>
            <pc:docMk/>
            <pc:sldMk cId="2045813449" sldId="519"/>
            <ac:graphicFrameMk id="5" creationId="{00000000-0000-0000-0000-000000000000}"/>
          </ac:graphicFrameMkLst>
        </pc:graphicFrameChg>
      </pc:sldChg>
      <pc:sldChg chg="modSp">
        <pc:chgData name="BRNIC Ana Marija (TRADE)" userId="S::ana-marija.brnic@ec.europa.eu::25660862-8b8e-4408-80d1-0c75615bd4a1" providerId="AD" clId="Web-{52BFDBF1-2C19-4946-8C3E-75AF0092E9C3}" dt="2021-10-06T15:04:33.919" v="2" actId="1076"/>
        <pc:sldMkLst>
          <pc:docMk/>
          <pc:sldMk cId="723558737" sldId="520"/>
        </pc:sldMkLst>
        <pc:graphicFrameChg chg="mod">
          <ac:chgData name="BRNIC Ana Marija (TRADE)" userId="S::ana-marija.brnic@ec.europa.eu::25660862-8b8e-4408-80d1-0c75615bd4a1" providerId="AD" clId="Web-{52BFDBF1-2C19-4946-8C3E-75AF0092E9C3}" dt="2021-10-06T15:04:33.919" v="2" actId="1076"/>
          <ac:graphicFrameMkLst>
            <pc:docMk/>
            <pc:sldMk cId="723558737" sldId="520"/>
            <ac:graphicFrameMk id="5" creationId="{00000000-0000-0000-0000-000000000000}"/>
          </ac:graphicFrameMkLst>
        </pc:graphicFrameChg>
      </pc:sldChg>
      <pc:sldChg chg="modSp">
        <pc:chgData name="BRNIC Ana Marija (TRADE)" userId="S::ana-marija.brnic@ec.europa.eu::25660862-8b8e-4408-80d1-0c75615bd4a1" providerId="AD" clId="Web-{52BFDBF1-2C19-4946-8C3E-75AF0092E9C3}" dt="2021-10-06T15:05:28.530" v="10" actId="1076"/>
        <pc:sldMkLst>
          <pc:docMk/>
          <pc:sldMk cId="3954945735" sldId="521"/>
        </pc:sldMkLst>
        <pc:graphicFrameChg chg="mod">
          <ac:chgData name="BRNIC Ana Marija (TRADE)" userId="S::ana-marija.brnic@ec.europa.eu::25660862-8b8e-4408-80d1-0c75615bd4a1" providerId="AD" clId="Web-{52BFDBF1-2C19-4946-8C3E-75AF0092E9C3}" dt="2021-10-06T15:05:28.530" v="10" actId="1076"/>
          <ac:graphicFrameMkLst>
            <pc:docMk/>
            <pc:sldMk cId="3954945735" sldId="521"/>
            <ac:graphicFrameMk id="4" creationId="{00000000-0000-0000-0000-000000000000}"/>
          </ac:graphicFrameMkLst>
        </pc:graphicFrameChg>
      </pc:sldChg>
      <pc:sldChg chg="modSp">
        <pc:chgData name="BRNIC Ana Marija (TRADE)" userId="S::ana-marija.brnic@ec.europa.eu::25660862-8b8e-4408-80d1-0c75615bd4a1" providerId="AD" clId="Web-{52BFDBF1-2C19-4946-8C3E-75AF0092E9C3}" dt="2021-10-06T15:05:22.873" v="9" actId="1076"/>
        <pc:sldMkLst>
          <pc:docMk/>
          <pc:sldMk cId="709230150" sldId="522"/>
        </pc:sldMkLst>
        <pc:graphicFrameChg chg="mod">
          <ac:chgData name="BRNIC Ana Marija (TRADE)" userId="S::ana-marija.brnic@ec.europa.eu::25660862-8b8e-4408-80d1-0c75615bd4a1" providerId="AD" clId="Web-{52BFDBF1-2C19-4946-8C3E-75AF0092E9C3}" dt="2021-10-06T15:05:22.873" v="9" actId="1076"/>
          <ac:graphicFrameMkLst>
            <pc:docMk/>
            <pc:sldMk cId="709230150" sldId="522"/>
            <ac:graphicFrameMk id="4" creationId="{00000000-0000-0000-0000-000000000000}"/>
          </ac:graphicFrameMkLst>
        </pc:graphicFrameChg>
      </pc:sldChg>
      <pc:sldChg chg="modSp">
        <pc:chgData name="BRNIC Ana Marija (TRADE)" userId="S::ana-marija.brnic@ec.europa.eu::25660862-8b8e-4408-80d1-0c75615bd4a1" providerId="AD" clId="Web-{52BFDBF1-2C19-4946-8C3E-75AF0092E9C3}" dt="2021-10-06T15:27:42.635" v="103" actId="20577"/>
        <pc:sldMkLst>
          <pc:docMk/>
          <pc:sldMk cId="3028850536" sldId="525"/>
        </pc:sldMkLst>
        <pc:spChg chg="mod">
          <ac:chgData name="BRNIC Ana Marija (TRADE)" userId="S::ana-marija.brnic@ec.europa.eu::25660862-8b8e-4408-80d1-0c75615bd4a1" providerId="AD" clId="Web-{52BFDBF1-2C19-4946-8C3E-75AF0092E9C3}" dt="2021-10-06T15:27:42.635" v="103" actId="20577"/>
          <ac:spMkLst>
            <pc:docMk/>
            <pc:sldMk cId="3028850536" sldId="525"/>
            <ac:spMk id="3" creationId="{00000000-0000-0000-0000-000000000000}"/>
          </ac:spMkLst>
        </pc:spChg>
      </pc:sldChg>
      <pc:sldChg chg="addSp modSp">
        <pc:chgData name="BRNIC Ana Marija (TRADE)" userId="S::ana-marija.brnic@ec.europa.eu::25660862-8b8e-4408-80d1-0c75615bd4a1" providerId="AD" clId="Web-{52BFDBF1-2C19-4946-8C3E-75AF0092E9C3}" dt="2021-10-06T15:55:13.698" v="576" actId="20577"/>
        <pc:sldMkLst>
          <pc:docMk/>
          <pc:sldMk cId="1023173489" sldId="528"/>
        </pc:sldMkLst>
        <pc:spChg chg="mod">
          <ac:chgData name="BRNIC Ana Marija (TRADE)" userId="S::ana-marija.brnic@ec.europa.eu::25660862-8b8e-4408-80d1-0c75615bd4a1" providerId="AD" clId="Web-{52BFDBF1-2C19-4946-8C3E-75AF0092E9C3}" dt="2021-10-06T15:55:13.698" v="576" actId="20577"/>
          <ac:spMkLst>
            <pc:docMk/>
            <pc:sldMk cId="1023173489" sldId="528"/>
            <ac:spMk id="3" creationId="{00000000-0000-0000-0000-000000000000}"/>
          </ac:spMkLst>
        </pc:spChg>
        <pc:picChg chg="add mod modCrop">
          <ac:chgData name="BRNIC Ana Marija (TRADE)" userId="S::ana-marija.brnic@ec.europa.eu::25660862-8b8e-4408-80d1-0c75615bd4a1" providerId="AD" clId="Web-{52BFDBF1-2C19-4946-8C3E-75AF0092E9C3}" dt="2021-10-06T15:52:50.617" v="547" actId="1076"/>
          <ac:picMkLst>
            <pc:docMk/>
            <pc:sldMk cId="1023173489" sldId="528"/>
            <ac:picMk id="2" creationId="{AC51217F-F689-4F88-A176-F929CC07E709}"/>
          </ac:picMkLst>
        </pc:picChg>
        <pc:picChg chg="add mod">
          <ac:chgData name="BRNIC Ana Marija (TRADE)" userId="S::ana-marija.brnic@ec.europa.eu::25660862-8b8e-4408-80d1-0c75615bd4a1" providerId="AD" clId="Web-{52BFDBF1-2C19-4946-8C3E-75AF0092E9C3}" dt="2021-10-06T15:47:12.204" v="521" actId="1076"/>
          <ac:picMkLst>
            <pc:docMk/>
            <pc:sldMk cId="1023173489" sldId="528"/>
            <ac:picMk id="4" creationId="{1BBB1797-9F11-491F-95DF-4BD466DAC9EB}"/>
          </ac:picMkLst>
        </pc:picChg>
      </pc:sldChg>
      <pc:sldChg chg="addSp delSp modSp mod modClrScheme chgLayout">
        <pc:chgData name="BRNIC Ana Marija (TRADE)" userId="S::ana-marija.brnic@ec.europa.eu::25660862-8b8e-4408-80d1-0c75615bd4a1" providerId="AD" clId="Web-{52BFDBF1-2C19-4946-8C3E-75AF0092E9C3}" dt="2021-10-06T16:02:52.754" v="631" actId="1076"/>
        <pc:sldMkLst>
          <pc:docMk/>
          <pc:sldMk cId="3908225785" sldId="532"/>
        </pc:sldMkLst>
        <pc:spChg chg="mod">
          <ac:chgData name="BRNIC Ana Marija (TRADE)" userId="S::ana-marija.brnic@ec.europa.eu::25660862-8b8e-4408-80d1-0c75615bd4a1" providerId="AD" clId="Web-{52BFDBF1-2C19-4946-8C3E-75AF0092E9C3}" dt="2021-10-06T15:58:21.061" v="584"/>
          <ac:spMkLst>
            <pc:docMk/>
            <pc:sldMk cId="3908225785" sldId="532"/>
            <ac:spMk id="2" creationId="{00000000-0000-0000-0000-000000000000}"/>
          </ac:spMkLst>
        </pc:spChg>
        <pc:spChg chg="mod">
          <ac:chgData name="BRNIC Ana Marija (TRADE)" userId="S::ana-marija.brnic@ec.europa.eu::25660862-8b8e-4408-80d1-0c75615bd4a1" providerId="AD" clId="Web-{52BFDBF1-2C19-4946-8C3E-75AF0092E9C3}" dt="2021-10-06T16:00:58.205" v="626" actId="14100"/>
          <ac:spMkLst>
            <pc:docMk/>
            <pc:sldMk cId="3908225785" sldId="532"/>
            <ac:spMk id="3" creationId="{00000000-0000-0000-0000-000000000000}"/>
          </ac:spMkLst>
        </pc:spChg>
        <pc:spChg chg="add mod">
          <ac:chgData name="BRNIC Ana Marija (TRADE)" userId="S::ana-marija.brnic@ec.europa.eu::25660862-8b8e-4408-80d1-0c75615bd4a1" providerId="AD" clId="Web-{52BFDBF1-2C19-4946-8C3E-75AF0092E9C3}" dt="2021-10-06T15:59:32.828" v="606" actId="1076"/>
          <ac:spMkLst>
            <pc:docMk/>
            <pc:sldMk cId="3908225785" sldId="532"/>
            <ac:spMk id="6" creationId="{DBEDD7C8-6F2D-4B5E-BDC2-97E56C6CD1CE}"/>
          </ac:spMkLst>
        </pc:spChg>
        <pc:picChg chg="add del mod">
          <ac:chgData name="BRNIC Ana Marija (TRADE)" userId="S::ana-marija.brnic@ec.europa.eu::25660862-8b8e-4408-80d1-0c75615bd4a1" providerId="AD" clId="Web-{52BFDBF1-2C19-4946-8C3E-75AF0092E9C3}" dt="2021-10-06T15:58:32.749" v="588"/>
          <ac:picMkLst>
            <pc:docMk/>
            <pc:sldMk cId="3908225785" sldId="532"/>
            <ac:picMk id="4" creationId="{76DAF8AB-4796-43BE-9509-630BB213ABDF}"/>
          </ac:picMkLst>
        </pc:picChg>
        <pc:picChg chg="add del mod">
          <ac:chgData name="BRNIC Ana Marija (TRADE)" userId="S::ana-marija.brnic@ec.europa.eu::25660862-8b8e-4408-80d1-0c75615bd4a1" providerId="AD" clId="Web-{52BFDBF1-2C19-4946-8C3E-75AF0092E9C3}" dt="2021-10-06T16:00:49.095" v="625"/>
          <ac:picMkLst>
            <pc:docMk/>
            <pc:sldMk cId="3908225785" sldId="532"/>
            <ac:picMk id="5" creationId="{A2A7C7DF-93D7-40D4-853A-ACA30DD6B8C2}"/>
          </ac:picMkLst>
        </pc:picChg>
        <pc:picChg chg="add mod">
          <ac:chgData name="BRNIC Ana Marija (TRADE)" userId="S::ana-marija.brnic@ec.europa.eu::25660862-8b8e-4408-80d1-0c75615bd4a1" providerId="AD" clId="Web-{52BFDBF1-2C19-4946-8C3E-75AF0092E9C3}" dt="2021-10-06T16:02:52.754" v="631" actId="1076"/>
          <ac:picMkLst>
            <pc:docMk/>
            <pc:sldMk cId="3908225785" sldId="532"/>
            <ac:picMk id="7" creationId="{27FE1863-31F6-4A20-95E4-C2FA881D9AB5}"/>
          </ac:picMkLst>
        </pc:picChg>
      </pc:sldChg>
      <pc:sldChg chg="modSp">
        <pc:chgData name="BRNIC Ana Marija (TRADE)" userId="S::ana-marija.brnic@ec.europa.eu::25660862-8b8e-4408-80d1-0c75615bd4a1" providerId="AD" clId="Web-{52BFDBF1-2C19-4946-8C3E-75AF0092E9C3}" dt="2021-10-06T15:05:05.139" v="6" actId="1076"/>
        <pc:sldMkLst>
          <pc:docMk/>
          <pc:sldMk cId="1194029494" sldId="533"/>
        </pc:sldMkLst>
        <pc:graphicFrameChg chg="mod">
          <ac:chgData name="BRNIC Ana Marija (TRADE)" userId="S::ana-marija.brnic@ec.europa.eu::25660862-8b8e-4408-80d1-0c75615bd4a1" providerId="AD" clId="Web-{52BFDBF1-2C19-4946-8C3E-75AF0092E9C3}" dt="2021-10-06T15:05:05.139" v="6" actId="1076"/>
          <ac:graphicFrameMkLst>
            <pc:docMk/>
            <pc:sldMk cId="1194029494" sldId="533"/>
            <ac:graphicFrameMk id="4" creationId="{00000000-0000-0000-0000-000000000000}"/>
          </ac:graphicFrameMkLst>
        </pc:graphicFrameChg>
      </pc:sldChg>
      <pc:sldChg chg="addSp delSp modSp">
        <pc:chgData name="BRNIC Ana Marija (TRADE)" userId="S::ana-marija.brnic@ec.europa.eu::25660862-8b8e-4408-80d1-0c75615bd4a1" providerId="AD" clId="Web-{52BFDBF1-2C19-4946-8C3E-75AF0092E9C3}" dt="2021-10-06T16:00:45.814" v="624" actId="1076"/>
        <pc:sldMkLst>
          <pc:docMk/>
          <pc:sldMk cId="1137368434" sldId="534"/>
        </pc:sldMkLst>
        <pc:spChg chg="mod">
          <ac:chgData name="BRNIC Ana Marija (TRADE)" userId="S::ana-marija.brnic@ec.europa.eu::25660862-8b8e-4408-80d1-0c75615bd4a1" providerId="AD" clId="Web-{52BFDBF1-2C19-4946-8C3E-75AF0092E9C3}" dt="2021-10-06T16:00:45.814" v="624" actId="1076"/>
          <ac:spMkLst>
            <pc:docMk/>
            <pc:sldMk cId="1137368434" sldId="534"/>
            <ac:spMk id="2" creationId="{BF165735-D5C6-46A4-9A77-68FEC95520D7}"/>
          </ac:spMkLst>
        </pc:spChg>
        <pc:picChg chg="add del mod">
          <ac:chgData name="BRNIC Ana Marija (TRADE)" userId="S::ana-marija.brnic@ec.europa.eu::25660862-8b8e-4408-80d1-0c75615bd4a1" providerId="AD" clId="Web-{52BFDBF1-2C19-4946-8C3E-75AF0092E9C3}" dt="2021-10-06T15:58:09.576" v="581"/>
          <ac:picMkLst>
            <pc:docMk/>
            <pc:sldMk cId="1137368434" sldId="534"/>
            <ac:picMk id="4" creationId="{97983D8B-1DBC-4D62-8D07-2F70D6686C35}"/>
          </ac:picMkLst>
        </pc:picChg>
        <pc:picChg chg="add mod">
          <ac:chgData name="BRNIC Ana Marija (TRADE)" userId="S::ana-marija.brnic@ec.europa.eu::25660862-8b8e-4408-80d1-0c75615bd4a1" providerId="AD" clId="Web-{52BFDBF1-2C19-4946-8C3E-75AF0092E9C3}" dt="2021-10-06T16:00:34.954" v="621" actId="1076"/>
          <ac:picMkLst>
            <pc:docMk/>
            <pc:sldMk cId="1137368434" sldId="534"/>
            <ac:picMk id="6" creationId="{FA9E98F4-26DC-4721-8ED7-6D78BF73AB0B}"/>
          </ac:picMkLst>
        </pc:picChg>
      </pc:sldChg>
      <pc:sldChg chg="addSp delSp modSp">
        <pc:chgData name="BRNIC Ana Marija (TRADE)" userId="S::ana-marija.brnic@ec.europa.eu::25660862-8b8e-4408-80d1-0c75615bd4a1" providerId="AD" clId="Web-{52BFDBF1-2C19-4946-8C3E-75AF0092E9C3}" dt="2021-10-06T16:18:01.099" v="669" actId="20577"/>
        <pc:sldMkLst>
          <pc:docMk/>
          <pc:sldMk cId="557218964" sldId="539"/>
        </pc:sldMkLst>
        <pc:spChg chg="mod">
          <ac:chgData name="BRNIC Ana Marija (TRADE)" userId="S::ana-marija.brnic@ec.europa.eu::25660862-8b8e-4408-80d1-0c75615bd4a1" providerId="AD" clId="Web-{52BFDBF1-2C19-4946-8C3E-75AF0092E9C3}" dt="2021-10-06T16:06:58.180" v="661" actId="20577"/>
          <ac:spMkLst>
            <pc:docMk/>
            <pc:sldMk cId="557218964" sldId="539"/>
            <ac:spMk id="3" creationId="{00000000-0000-0000-0000-000000000000}"/>
          </ac:spMkLst>
        </pc:spChg>
        <pc:spChg chg="mod">
          <ac:chgData name="BRNIC Ana Marija (TRADE)" userId="S::ana-marija.brnic@ec.europa.eu::25660862-8b8e-4408-80d1-0c75615bd4a1" providerId="AD" clId="Web-{52BFDBF1-2C19-4946-8C3E-75AF0092E9C3}" dt="2021-10-06T16:18:01.099" v="669" actId="20577"/>
          <ac:spMkLst>
            <pc:docMk/>
            <pc:sldMk cId="557218964" sldId="539"/>
            <ac:spMk id="4" creationId="{E5A0C635-3AAB-459F-945C-7D717626C1E0}"/>
          </ac:spMkLst>
        </pc:spChg>
        <pc:picChg chg="add del mod">
          <ac:chgData name="BRNIC Ana Marija (TRADE)" userId="S::ana-marija.brnic@ec.europa.eu::25660862-8b8e-4408-80d1-0c75615bd4a1" providerId="AD" clId="Web-{52BFDBF1-2C19-4946-8C3E-75AF0092E9C3}" dt="2021-10-06T16:17:57.021" v="668"/>
          <ac:picMkLst>
            <pc:docMk/>
            <pc:sldMk cId="557218964" sldId="539"/>
            <ac:picMk id="5" creationId="{CD60B7BD-490D-4D97-AEF5-5A9C6A2B1974}"/>
          </ac:picMkLst>
        </pc:picChg>
      </pc:sldChg>
      <pc:sldChg chg="modSp">
        <pc:chgData name="BRNIC Ana Marija (TRADE)" userId="S::ana-marija.brnic@ec.europa.eu::25660862-8b8e-4408-80d1-0c75615bd4a1" providerId="AD" clId="Web-{52BFDBF1-2C19-4946-8C3E-75AF0092E9C3}" dt="2021-10-06T15:04:54.248" v="5" actId="1076"/>
        <pc:sldMkLst>
          <pc:docMk/>
          <pc:sldMk cId="1103227649" sldId="543"/>
        </pc:sldMkLst>
        <pc:graphicFrameChg chg="mod">
          <ac:chgData name="BRNIC Ana Marija (TRADE)" userId="S::ana-marija.brnic@ec.europa.eu::25660862-8b8e-4408-80d1-0c75615bd4a1" providerId="AD" clId="Web-{52BFDBF1-2C19-4946-8C3E-75AF0092E9C3}" dt="2021-10-06T15:04:54.248" v="5" actId="1076"/>
          <ac:graphicFrameMkLst>
            <pc:docMk/>
            <pc:sldMk cId="1103227649" sldId="543"/>
            <ac:graphicFrameMk id="5" creationId="{00000000-0000-0000-0000-000000000000}"/>
          </ac:graphicFrameMkLst>
        </pc:graphicFrameChg>
      </pc:sldChg>
      <pc:sldChg chg="addSp delSp modSp">
        <pc:chgData name="BRNIC Ana Marija (TRADE)" userId="S::ana-marija.brnic@ec.europa.eu::25660862-8b8e-4408-80d1-0c75615bd4a1" providerId="AD" clId="Web-{52BFDBF1-2C19-4946-8C3E-75AF0092E9C3}" dt="2021-10-06T15:14:27.478" v="32" actId="20577"/>
        <pc:sldMkLst>
          <pc:docMk/>
          <pc:sldMk cId="3706897589" sldId="548"/>
        </pc:sldMkLst>
        <pc:spChg chg="add del mod">
          <ac:chgData name="BRNIC Ana Marija (TRADE)" userId="S::ana-marija.brnic@ec.europa.eu::25660862-8b8e-4408-80d1-0c75615bd4a1" providerId="AD" clId="Web-{52BFDBF1-2C19-4946-8C3E-75AF0092E9C3}" dt="2021-10-06T15:14:27.478" v="32" actId="20577"/>
          <ac:spMkLst>
            <pc:docMk/>
            <pc:sldMk cId="3706897589" sldId="548"/>
            <ac:spMk id="3" creationId="{00000000-0000-0000-0000-000000000000}"/>
          </ac:spMkLst>
        </pc:spChg>
        <pc:spChg chg="add del mod">
          <ac:chgData name="BRNIC Ana Marija (TRADE)" userId="S::ana-marija.brnic@ec.europa.eu::25660862-8b8e-4408-80d1-0c75615bd4a1" providerId="AD" clId="Web-{52BFDBF1-2C19-4946-8C3E-75AF0092E9C3}" dt="2021-10-06T15:14:21.462" v="30"/>
          <ac:spMkLst>
            <pc:docMk/>
            <pc:sldMk cId="3706897589" sldId="548"/>
            <ac:spMk id="4" creationId="{8F830F33-286B-44E5-92D1-4DB12D5556A9}"/>
          </ac:spMkLst>
        </pc:spChg>
      </pc:sldChg>
      <pc:sldChg chg="modSp">
        <pc:chgData name="BRNIC Ana Marija (TRADE)" userId="S::ana-marija.brnic@ec.europa.eu::25660862-8b8e-4408-80d1-0c75615bd4a1" providerId="AD" clId="Web-{52BFDBF1-2C19-4946-8C3E-75AF0092E9C3}" dt="2021-10-06T15:12:39.991" v="28" actId="14100"/>
        <pc:sldMkLst>
          <pc:docMk/>
          <pc:sldMk cId="1741100232" sldId="553"/>
        </pc:sldMkLst>
        <pc:picChg chg="mod modCrop">
          <ac:chgData name="BRNIC Ana Marija (TRADE)" userId="S::ana-marija.brnic@ec.europa.eu::25660862-8b8e-4408-80d1-0c75615bd4a1" providerId="AD" clId="Web-{52BFDBF1-2C19-4946-8C3E-75AF0092E9C3}" dt="2021-10-06T15:12:39.991" v="28" actId="14100"/>
          <ac:picMkLst>
            <pc:docMk/>
            <pc:sldMk cId="1741100232" sldId="553"/>
            <ac:picMk id="4" creationId="{00000000-0000-0000-0000-000000000000}"/>
          </ac:picMkLst>
        </pc:picChg>
      </pc:sldChg>
      <pc:sldChg chg="modSp">
        <pc:chgData name="BRNIC Ana Marija (TRADE)" userId="S::ana-marija.brnic@ec.europa.eu::25660862-8b8e-4408-80d1-0c75615bd4a1" providerId="AD" clId="Web-{52BFDBF1-2C19-4946-8C3E-75AF0092E9C3}" dt="2021-10-06T15:05:17.514" v="8" actId="1076"/>
        <pc:sldMkLst>
          <pc:docMk/>
          <pc:sldMk cId="2731541025" sldId="554"/>
        </pc:sldMkLst>
        <pc:graphicFrameChg chg="mod">
          <ac:chgData name="BRNIC Ana Marija (TRADE)" userId="S::ana-marija.brnic@ec.europa.eu::25660862-8b8e-4408-80d1-0c75615bd4a1" providerId="AD" clId="Web-{52BFDBF1-2C19-4946-8C3E-75AF0092E9C3}" dt="2021-10-06T15:05:17.514" v="8" actId="1076"/>
          <ac:graphicFrameMkLst>
            <pc:docMk/>
            <pc:sldMk cId="2731541025" sldId="554"/>
            <ac:graphicFrameMk id="6" creationId="{00000000-0000-0000-0000-000000000000}"/>
          </ac:graphicFrameMkLst>
        </pc:graphicFrameChg>
      </pc:sldChg>
      <pc:sldChg chg="delSp modSp">
        <pc:chgData name="BRNIC Ana Marija (TRADE)" userId="S::ana-marija.brnic@ec.europa.eu::25660862-8b8e-4408-80d1-0c75615bd4a1" providerId="AD" clId="Web-{52BFDBF1-2C19-4946-8C3E-75AF0092E9C3}" dt="2021-10-06T16:04:25.599" v="633" actId="20577"/>
        <pc:sldMkLst>
          <pc:docMk/>
          <pc:sldMk cId="345224356" sldId="559"/>
        </pc:sldMkLst>
        <pc:spChg chg="del">
          <ac:chgData name="BRNIC Ana Marija (TRADE)" userId="S::ana-marija.brnic@ec.europa.eu::25660862-8b8e-4408-80d1-0c75615bd4a1" providerId="AD" clId="Web-{52BFDBF1-2C19-4946-8C3E-75AF0092E9C3}" dt="2021-10-06T16:04:22.287" v="632"/>
          <ac:spMkLst>
            <pc:docMk/>
            <pc:sldMk cId="345224356" sldId="559"/>
            <ac:spMk id="2" creationId="{00000000-0000-0000-0000-000000000000}"/>
          </ac:spMkLst>
        </pc:spChg>
        <pc:spChg chg="mod">
          <ac:chgData name="BRNIC Ana Marija (TRADE)" userId="S::ana-marija.brnic@ec.europa.eu::25660862-8b8e-4408-80d1-0c75615bd4a1" providerId="AD" clId="Web-{52BFDBF1-2C19-4946-8C3E-75AF0092E9C3}" dt="2021-10-06T16:04:25.599" v="633" actId="20577"/>
          <ac:spMkLst>
            <pc:docMk/>
            <pc:sldMk cId="345224356" sldId="559"/>
            <ac:spMk id="3" creationId="{00000000-0000-0000-0000-000000000000}"/>
          </ac:spMkLst>
        </pc:spChg>
      </pc:sldChg>
      <pc:sldChg chg="addSp delSp modSp del">
        <pc:chgData name="BRNIC Ana Marija (TRADE)" userId="S::ana-marija.brnic@ec.europa.eu::25660862-8b8e-4408-80d1-0c75615bd4a1" providerId="AD" clId="Web-{52BFDBF1-2C19-4946-8C3E-75AF0092E9C3}" dt="2021-10-06T15:22:41.566" v="94"/>
        <pc:sldMkLst>
          <pc:docMk/>
          <pc:sldMk cId="26011401" sldId="561"/>
        </pc:sldMkLst>
        <pc:spChg chg="del mod">
          <ac:chgData name="BRNIC Ana Marija (TRADE)" userId="S::ana-marija.brnic@ec.europa.eu::25660862-8b8e-4408-80d1-0c75615bd4a1" providerId="AD" clId="Web-{52BFDBF1-2C19-4946-8C3E-75AF0092E9C3}" dt="2021-10-06T15:21:51.752" v="87"/>
          <ac:spMkLst>
            <pc:docMk/>
            <pc:sldMk cId="26011401" sldId="561"/>
            <ac:spMk id="3" creationId="{D55D377A-65CF-4D6B-B74B-404045F5784D}"/>
          </ac:spMkLst>
        </pc:spChg>
        <pc:spChg chg="add mod">
          <ac:chgData name="BRNIC Ana Marija (TRADE)" userId="S::ana-marija.brnic@ec.europa.eu::25660862-8b8e-4408-80d1-0c75615bd4a1" providerId="AD" clId="Web-{52BFDBF1-2C19-4946-8C3E-75AF0092E9C3}" dt="2021-10-06T15:21:51.752" v="87"/>
          <ac:spMkLst>
            <pc:docMk/>
            <pc:sldMk cId="26011401" sldId="561"/>
            <ac:spMk id="4" creationId="{B85473C0-0509-4FB4-A0E7-69D931D675B8}"/>
          </ac:spMkLst>
        </pc:spChg>
      </pc:sldChg>
      <pc:sldChg chg="addSp delSp modSp new">
        <pc:chgData name="BRNIC Ana Marija (TRADE)" userId="S::ana-marija.brnic@ec.europa.eu::25660862-8b8e-4408-80d1-0c75615bd4a1" providerId="AD" clId="Web-{52BFDBF1-2C19-4946-8C3E-75AF0092E9C3}" dt="2021-10-06T15:22:37.113" v="93" actId="1076"/>
        <pc:sldMkLst>
          <pc:docMk/>
          <pc:sldMk cId="1725980089" sldId="562"/>
        </pc:sldMkLst>
        <pc:spChg chg="del">
          <ac:chgData name="BRNIC Ana Marija (TRADE)" userId="S::ana-marija.brnic@ec.europa.eu::25660862-8b8e-4408-80d1-0c75615bd4a1" providerId="AD" clId="Web-{52BFDBF1-2C19-4946-8C3E-75AF0092E9C3}" dt="2021-10-06T15:17:47.122" v="35"/>
          <ac:spMkLst>
            <pc:docMk/>
            <pc:sldMk cId="1725980089" sldId="562"/>
            <ac:spMk id="2" creationId="{4DCD1C11-6945-4290-9D8A-CB59169A3634}"/>
          </ac:spMkLst>
        </pc:spChg>
        <pc:spChg chg="del">
          <ac:chgData name="BRNIC Ana Marija (TRADE)" userId="S::ana-marija.brnic@ec.europa.eu::25660862-8b8e-4408-80d1-0c75615bd4a1" providerId="AD" clId="Web-{52BFDBF1-2C19-4946-8C3E-75AF0092E9C3}" dt="2021-10-06T15:17:42.138" v="34"/>
          <ac:spMkLst>
            <pc:docMk/>
            <pc:sldMk cId="1725980089" sldId="562"/>
            <ac:spMk id="3" creationId="{2A05C735-442F-40EC-94C6-69C4B67A39CF}"/>
          </ac:spMkLst>
        </pc:spChg>
        <pc:spChg chg="add mod">
          <ac:chgData name="BRNIC Ana Marija (TRADE)" userId="S::ana-marija.brnic@ec.europa.eu::25660862-8b8e-4408-80d1-0c75615bd4a1" providerId="AD" clId="Web-{52BFDBF1-2C19-4946-8C3E-75AF0092E9C3}" dt="2021-10-06T15:21:01.923" v="78" actId="1076"/>
          <ac:spMkLst>
            <pc:docMk/>
            <pc:sldMk cId="1725980089" sldId="562"/>
            <ac:spMk id="5" creationId="{B620CD76-650F-4376-97C7-0DB278642194}"/>
          </ac:spMkLst>
        </pc:spChg>
        <pc:spChg chg="add del mod">
          <ac:chgData name="BRNIC Ana Marija (TRADE)" userId="S::ana-marija.brnic@ec.europa.eu::25660862-8b8e-4408-80d1-0c75615bd4a1" providerId="AD" clId="Web-{52BFDBF1-2C19-4946-8C3E-75AF0092E9C3}" dt="2021-10-06T15:21:37.971" v="82"/>
          <ac:spMkLst>
            <pc:docMk/>
            <pc:sldMk cId="1725980089" sldId="562"/>
            <ac:spMk id="6" creationId="{46ABCDC7-38DB-40F7-A5DA-0D68036492B1}"/>
          </ac:spMkLst>
        </pc:spChg>
        <pc:spChg chg="add mod">
          <ac:chgData name="BRNIC Ana Marija (TRADE)" userId="S::ana-marija.brnic@ec.europa.eu::25660862-8b8e-4408-80d1-0c75615bd4a1" providerId="AD" clId="Web-{52BFDBF1-2C19-4946-8C3E-75AF0092E9C3}" dt="2021-10-06T15:21:57.721" v="89" actId="1076"/>
          <ac:spMkLst>
            <pc:docMk/>
            <pc:sldMk cId="1725980089" sldId="562"/>
            <ac:spMk id="7" creationId="{5D452FBC-E9C6-4FA2-BF26-8C58055E5E21}"/>
          </ac:spMkLst>
        </pc:spChg>
        <pc:picChg chg="add mod ord modCrop">
          <ac:chgData name="BRNIC Ana Marija (TRADE)" userId="S::ana-marija.brnic@ec.europa.eu::25660862-8b8e-4408-80d1-0c75615bd4a1" providerId="AD" clId="Web-{52BFDBF1-2C19-4946-8C3E-75AF0092E9C3}" dt="2021-10-06T15:22:37.113" v="93" actId="1076"/>
          <ac:picMkLst>
            <pc:docMk/>
            <pc:sldMk cId="1725980089" sldId="562"/>
            <ac:picMk id="4" creationId="{7F16E08C-7BF6-4304-B4D0-C4C5DEF455CE}"/>
          </ac:picMkLst>
        </pc:picChg>
      </pc:sldChg>
      <pc:sldChg chg="add del replId">
        <pc:chgData name="BRNIC Ana Marija (TRADE)" userId="S::ana-marija.brnic@ec.europa.eu::25660862-8b8e-4408-80d1-0c75615bd4a1" providerId="AD" clId="Web-{52BFDBF1-2C19-4946-8C3E-75AF0092E9C3}" dt="2021-10-06T15:46:44.438" v="515"/>
        <pc:sldMkLst>
          <pc:docMk/>
          <pc:sldMk cId="2315020320" sldId="563"/>
        </pc:sldMkLst>
      </pc:sldChg>
    </pc:docChg>
  </pc:docChgLst>
  <pc:docChgLst>
    <pc:chgData name="KANSKA Klara (TRADE)" userId="S::klara.kanska@ec.europa.eu::528b771b-3858-4b86-9fd5-1b91b473e906" providerId="AD" clId="Web-{317197C5-8830-4804-9CB4-D0BB8AEC7927}"/>
    <pc:docChg chg="addSld modSld">
      <pc:chgData name="KANSKA Klara (TRADE)" userId="S::klara.kanska@ec.europa.eu::528b771b-3858-4b86-9fd5-1b91b473e906" providerId="AD" clId="Web-{317197C5-8830-4804-9CB4-D0BB8AEC7927}" dt="2021-10-05T07:38:06.071" v="181" actId="20577"/>
      <pc:docMkLst>
        <pc:docMk/>
      </pc:docMkLst>
      <pc:sldChg chg="addSp delSp modSp">
        <pc:chgData name="KANSKA Klara (TRADE)" userId="S::klara.kanska@ec.europa.eu::528b771b-3858-4b86-9fd5-1b91b473e906" providerId="AD" clId="Web-{317197C5-8830-4804-9CB4-D0BB8AEC7927}" dt="2021-10-05T07:32:51.550" v="141" actId="20577"/>
        <pc:sldMkLst>
          <pc:docMk/>
          <pc:sldMk cId="100561934" sldId="517"/>
        </pc:sldMkLst>
        <pc:spChg chg="add del mod">
          <ac:chgData name="KANSKA Klara (TRADE)" userId="S::klara.kanska@ec.europa.eu::528b771b-3858-4b86-9fd5-1b91b473e906" providerId="AD" clId="Web-{317197C5-8830-4804-9CB4-D0BB8AEC7927}" dt="2021-10-05T07:32:51.550" v="141" actId="20577"/>
          <ac:spMkLst>
            <pc:docMk/>
            <pc:sldMk cId="100561934" sldId="517"/>
            <ac:spMk id="3" creationId="{00000000-0000-0000-0000-000000000000}"/>
          </ac:spMkLst>
        </pc:spChg>
        <pc:spChg chg="add del mod">
          <ac:chgData name="KANSKA Klara (TRADE)" userId="S::klara.kanska@ec.europa.eu::528b771b-3858-4b86-9fd5-1b91b473e906" providerId="AD" clId="Web-{317197C5-8830-4804-9CB4-D0BB8AEC7927}" dt="2021-10-05T07:24:53.089" v="5"/>
          <ac:spMkLst>
            <pc:docMk/>
            <pc:sldMk cId="100561934" sldId="517"/>
            <ac:spMk id="6" creationId="{FE3074B6-2F56-4750-AFFB-B13D9586855D}"/>
          </ac:spMkLst>
        </pc:spChg>
        <pc:spChg chg="add del mod">
          <ac:chgData name="KANSKA Klara (TRADE)" userId="S::klara.kanska@ec.europa.eu::528b771b-3858-4b86-9fd5-1b91b473e906" providerId="AD" clId="Web-{317197C5-8830-4804-9CB4-D0BB8AEC7927}" dt="2021-10-05T07:26:49.122" v="15"/>
          <ac:spMkLst>
            <pc:docMk/>
            <pc:sldMk cId="100561934" sldId="517"/>
            <ac:spMk id="9" creationId="{009E48C2-8D9A-4ECA-A74B-BD58AFF0AD6E}"/>
          </ac:spMkLst>
        </pc:spChg>
        <pc:graphicFrameChg chg="add del mod ord modGraphic">
          <ac:chgData name="KANSKA Klara (TRADE)" userId="S::klara.kanska@ec.europa.eu::528b771b-3858-4b86-9fd5-1b91b473e906" providerId="AD" clId="Web-{317197C5-8830-4804-9CB4-D0BB8AEC7927}" dt="2021-10-05T07:24:53.089" v="6"/>
          <ac:graphicFrameMkLst>
            <pc:docMk/>
            <pc:sldMk cId="100561934" sldId="517"/>
            <ac:graphicFrameMk id="5" creationId="{967BA5D8-DE8C-4419-9173-FB0BC8A2B0E3}"/>
          </ac:graphicFrameMkLst>
        </pc:graphicFrameChg>
        <pc:graphicFrameChg chg="add del mod ord modGraphic">
          <ac:chgData name="KANSKA Klara (TRADE)" userId="S::klara.kanska@ec.europa.eu::528b771b-3858-4b86-9fd5-1b91b473e906" providerId="AD" clId="Web-{317197C5-8830-4804-9CB4-D0BB8AEC7927}" dt="2021-10-05T07:26:49.122" v="16"/>
          <ac:graphicFrameMkLst>
            <pc:docMk/>
            <pc:sldMk cId="100561934" sldId="517"/>
            <ac:graphicFrameMk id="8" creationId="{691FCBC7-C9BE-4396-B113-21B773E15D26}"/>
          </ac:graphicFrameMkLst>
        </pc:graphicFrameChg>
      </pc:sldChg>
      <pc:sldChg chg="modSp add replId">
        <pc:chgData name="KANSKA Klara (TRADE)" userId="S::klara.kanska@ec.europa.eu::528b771b-3858-4b86-9fd5-1b91b473e906" providerId="AD" clId="Web-{317197C5-8830-4804-9CB4-D0BB8AEC7927}" dt="2021-10-05T07:38:06.071" v="181" actId="20577"/>
        <pc:sldMkLst>
          <pc:docMk/>
          <pc:sldMk cId="1103227649" sldId="543"/>
        </pc:sldMkLst>
        <pc:spChg chg="mod">
          <ac:chgData name="KANSKA Klara (TRADE)" userId="S::klara.kanska@ec.europa.eu::528b771b-3858-4b86-9fd5-1b91b473e906" providerId="AD" clId="Web-{317197C5-8830-4804-9CB4-D0BB8AEC7927}" dt="2021-10-05T07:38:06.071" v="181" actId="20577"/>
          <ac:spMkLst>
            <pc:docMk/>
            <pc:sldMk cId="1103227649" sldId="543"/>
            <ac:spMk id="3" creationId="{00000000-0000-0000-0000-000000000000}"/>
          </ac:spMkLst>
        </pc:spChg>
      </pc:sldChg>
    </pc:docChg>
  </pc:docChgLst>
  <pc:docChgLst>
    <pc:chgData name="MAGUMU Moustapha (TRADE)" userId="S::moustapha.magumu@ec.europa.eu::005e03c5-f4a4-451e-87f6-315ebbe4da4e" providerId="AD" clId="Web-{4B6755DA-091D-4696-A964-AD2CAE9E5A73}"/>
    <pc:docChg chg="addSld modSld sldOrd">
      <pc:chgData name="MAGUMU Moustapha (TRADE)" userId="S::moustapha.magumu@ec.europa.eu::005e03c5-f4a4-451e-87f6-315ebbe4da4e" providerId="AD" clId="Web-{4B6755DA-091D-4696-A964-AD2CAE9E5A73}" dt="2021-10-06T11:43:40.291" v="851" actId="20577"/>
      <pc:docMkLst>
        <pc:docMk/>
      </pc:docMkLst>
      <pc:sldChg chg="modSp ord">
        <pc:chgData name="MAGUMU Moustapha (TRADE)" userId="S::moustapha.magumu@ec.europa.eu::005e03c5-f4a4-451e-87f6-315ebbe4da4e" providerId="AD" clId="Web-{4B6755DA-091D-4696-A964-AD2CAE9E5A73}" dt="2021-10-06T11:29:53.678" v="749" actId="20577"/>
        <pc:sldMkLst>
          <pc:docMk/>
          <pc:sldMk cId="1726207991" sldId="518"/>
        </pc:sldMkLst>
        <pc:spChg chg="mod">
          <ac:chgData name="MAGUMU Moustapha (TRADE)" userId="S::moustapha.magumu@ec.europa.eu::005e03c5-f4a4-451e-87f6-315ebbe4da4e" providerId="AD" clId="Web-{4B6755DA-091D-4696-A964-AD2CAE9E5A73}" dt="2021-10-06T11:29:53.678" v="749" actId="20577"/>
          <ac:spMkLst>
            <pc:docMk/>
            <pc:sldMk cId="1726207991" sldId="518"/>
            <ac:spMk id="3" creationId="{00000000-0000-0000-0000-000000000000}"/>
          </ac:spMkLst>
        </pc:spChg>
      </pc:sldChg>
      <pc:sldChg chg="modSp">
        <pc:chgData name="MAGUMU Moustapha (TRADE)" userId="S::moustapha.magumu@ec.europa.eu::005e03c5-f4a4-451e-87f6-315ebbe4da4e" providerId="AD" clId="Web-{4B6755DA-091D-4696-A964-AD2CAE9E5A73}" dt="2021-10-06T11:43:40.291" v="851" actId="20577"/>
        <pc:sldMkLst>
          <pc:docMk/>
          <pc:sldMk cId="709230150" sldId="522"/>
        </pc:sldMkLst>
        <pc:spChg chg="mod">
          <ac:chgData name="MAGUMU Moustapha (TRADE)" userId="S::moustapha.magumu@ec.europa.eu::005e03c5-f4a4-451e-87f6-315ebbe4da4e" providerId="AD" clId="Web-{4B6755DA-091D-4696-A964-AD2CAE9E5A73}" dt="2021-10-06T11:43:40.291" v="851" actId="20577"/>
          <ac:spMkLst>
            <pc:docMk/>
            <pc:sldMk cId="709230150" sldId="522"/>
            <ac:spMk id="3" creationId="{00000000-0000-0000-0000-000000000000}"/>
          </ac:spMkLst>
        </pc:spChg>
      </pc:sldChg>
      <pc:sldChg chg="modSp">
        <pc:chgData name="MAGUMU Moustapha (TRADE)" userId="S::moustapha.magumu@ec.europa.eu::005e03c5-f4a4-451e-87f6-315ebbe4da4e" providerId="AD" clId="Web-{4B6755DA-091D-4696-A964-AD2CAE9E5A73}" dt="2021-10-06T11:35:22.139" v="777" actId="20577"/>
        <pc:sldMkLst>
          <pc:docMk/>
          <pc:sldMk cId="557218964" sldId="539"/>
        </pc:sldMkLst>
        <pc:spChg chg="mod">
          <ac:chgData name="MAGUMU Moustapha (TRADE)" userId="S::moustapha.magumu@ec.europa.eu::005e03c5-f4a4-451e-87f6-315ebbe4da4e" providerId="AD" clId="Web-{4B6755DA-091D-4696-A964-AD2CAE9E5A73}" dt="2021-10-06T11:35:22.139" v="777" actId="20577"/>
          <ac:spMkLst>
            <pc:docMk/>
            <pc:sldMk cId="557218964" sldId="539"/>
            <ac:spMk id="3" creationId="{00000000-0000-0000-0000-000000000000}"/>
          </ac:spMkLst>
        </pc:spChg>
      </pc:sldChg>
      <pc:sldChg chg="modSp">
        <pc:chgData name="MAGUMU Moustapha (TRADE)" userId="S::moustapha.magumu@ec.europa.eu::005e03c5-f4a4-451e-87f6-315ebbe4da4e" providerId="AD" clId="Web-{4B6755DA-091D-4696-A964-AD2CAE9E5A73}" dt="2021-10-06T11:30:12.569" v="758" actId="20577"/>
        <pc:sldMkLst>
          <pc:docMk/>
          <pc:sldMk cId="2731541025" sldId="554"/>
        </pc:sldMkLst>
        <pc:spChg chg="mod">
          <ac:chgData name="MAGUMU Moustapha (TRADE)" userId="S::moustapha.magumu@ec.europa.eu::005e03c5-f4a4-451e-87f6-315ebbe4da4e" providerId="AD" clId="Web-{4B6755DA-091D-4696-A964-AD2CAE9E5A73}" dt="2021-10-06T11:30:12.569" v="758" actId="20577"/>
          <ac:spMkLst>
            <pc:docMk/>
            <pc:sldMk cId="2731541025" sldId="554"/>
            <ac:spMk id="5" creationId="{00000000-0000-0000-0000-000000000000}"/>
          </ac:spMkLst>
        </pc:spChg>
      </pc:sldChg>
      <pc:sldChg chg="modSp new">
        <pc:chgData name="MAGUMU Moustapha (TRADE)" userId="S::moustapha.magumu@ec.europa.eu::005e03c5-f4a4-451e-87f6-315ebbe4da4e" providerId="AD" clId="Web-{4B6755DA-091D-4696-A964-AD2CAE9E5A73}" dt="2021-10-06T10:43:00.021" v="55" actId="20577"/>
        <pc:sldMkLst>
          <pc:docMk/>
          <pc:sldMk cId="2317688621" sldId="555"/>
        </pc:sldMkLst>
        <pc:spChg chg="mod">
          <ac:chgData name="MAGUMU Moustapha (TRADE)" userId="S::moustapha.magumu@ec.europa.eu::005e03c5-f4a4-451e-87f6-315ebbe4da4e" providerId="AD" clId="Web-{4B6755DA-091D-4696-A964-AD2CAE9E5A73}" dt="2021-10-06T10:38:36.593" v="5" actId="20577"/>
          <ac:spMkLst>
            <pc:docMk/>
            <pc:sldMk cId="2317688621" sldId="555"/>
            <ac:spMk id="2" creationId="{CA33FE41-9A25-4959-AED2-4195713B2E37}"/>
          </ac:spMkLst>
        </pc:spChg>
        <pc:spChg chg="mod">
          <ac:chgData name="MAGUMU Moustapha (TRADE)" userId="S::moustapha.magumu@ec.europa.eu::005e03c5-f4a4-451e-87f6-315ebbe4da4e" providerId="AD" clId="Web-{4B6755DA-091D-4696-A964-AD2CAE9E5A73}" dt="2021-10-06T10:43:00.021" v="55" actId="20577"/>
          <ac:spMkLst>
            <pc:docMk/>
            <pc:sldMk cId="2317688621" sldId="555"/>
            <ac:spMk id="3" creationId="{6CF2E25B-9ADE-4791-9D25-3A3CC07A88B5}"/>
          </ac:spMkLst>
        </pc:spChg>
      </pc:sldChg>
      <pc:sldChg chg="modSp new ord">
        <pc:chgData name="MAGUMU Moustapha (TRADE)" userId="S::moustapha.magumu@ec.europa.eu::005e03c5-f4a4-451e-87f6-315ebbe4da4e" providerId="AD" clId="Web-{4B6755DA-091D-4696-A964-AD2CAE9E5A73}" dt="2021-10-06T11:11:31.310" v="539" actId="20577"/>
        <pc:sldMkLst>
          <pc:docMk/>
          <pc:sldMk cId="4203166334" sldId="556"/>
        </pc:sldMkLst>
        <pc:spChg chg="mod">
          <ac:chgData name="MAGUMU Moustapha (TRADE)" userId="S::moustapha.magumu@ec.europa.eu::005e03c5-f4a4-451e-87f6-315ebbe4da4e" providerId="AD" clId="Web-{4B6755DA-091D-4696-A964-AD2CAE9E5A73}" dt="2021-10-06T11:10:26.683" v="528" actId="20577"/>
          <ac:spMkLst>
            <pc:docMk/>
            <pc:sldMk cId="4203166334" sldId="556"/>
            <ac:spMk id="2" creationId="{776C9E91-6C4D-4FCA-A5DA-E851FA63C38E}"/>
          </ac:spMkLst>
        </pc:spChg>
        <pc:spChg chg="mod">
          <ac:chgData name="MAGUMU Moustapha (TRADE)" userId="S::moustapha.magumu@ec.europa.eu::005e03c5-f4a4-451e-87f6-315ebbe4da4e" providerId="AD" clId="Web-{4B6755DA-091D-4696-A964-AD2CAE9E5A73}" dt="2021-10-06T11:11:31.310" v="539" actId="20577"/>
          <ac:spMkLst>
            <pc:docMk/>
            <pc:sldMk cId="4203166334" sldId="556"/>
            <ac:spMk id="3" creationId="{AEEFF5C5-4F53-4AC4-BA74-B02219FB3CDC}"/>
          </ac:spMkLst>
        </pc:spChg>
      </pc:sldChg>
    </pc:docChg>
  </pc:docChgLst>
  <pc:docChgLst>
    <pc:chgData name="KANSKA Klara (TRADE)" userId="S::klara.kanska@ec.europa.eu::528b771b-3858-4b86-9fd5-1b91b473e906" providerId="AD" clId="Web-{ED950262-D864-4EDB-96DA-3FC9D3C52917}"/>
    <pc:docChg chg="modSld">
      <pc:chgData name="KANSKA Klara (TRADE)" userId="S::klara.kanska@ec.europa.eu::528b771b-3858-4b86-9fd5-1b91b473e906" providerId="AD" clId="Web-{ED950262-D864-4EDB-96DA-3FC9D3C52917}" dt="2021-10-05T08:04:06.306" v="1" actId="20577"/>
      <pc:docMkLst>
        <pc:docMk/>
      </pc:docMkLst>
      <pc:sldChg chg="modSp">
        <pc:chgData name="KANSKA Klara (TRADE)" userId="S::klara.kanska@ec.europa.eu::528b771b-3858-4b86-9fd5-1b91b473e906" providerId="AD" clId="Web-{ED950262-D864-4EDB-96DA-3FC9D3C52917}" dt="2021-10-05T08:04:06.306" v="1" actId="20577"/>
        <pc:sldMkLst>
          <pc:docMk/>
          <pc:sldMk cId="3954945735" sldId="521"/>
        </pc:sldMkLst>
        <pc:spChg chg="mod">
          <ac:chgData name="KANSKA Klara (TRADE)" userId="S::klara.kanska@ec.europa.eu::528b771b-3858-4b86-9fd5-1b91b473e906" providerId="AD" clId="Web-{ED950262-D864-4EDB-96DA-3FC9D3C52917}" dt="2021-10-05T08:04:06.306" v="1" actId="20577"/>
          <ac:spMkLst>
            <pc:docMk/>
            <pc:sldMk cId="3954945735" sldId="521"/>
            <ac:spMk id="3" creationId="{00000000-0000-0000-0000-000000000000}"/>
          </ac:spMkLst>
        </pc:spChg>
      </pc:sldChg>
    </pc:docChg>
  </pc:docChgLst>
  <pc:docChgLst>
    <pc:chgData name="YIM David (TRADE)" userId="S::david.yim@ec.europa.eu::b54c172f-94fe-4bf2-a8b5-783afb7d80b9" providerId="AD" clId="Web-{ECDD593D-435F-4781-B969-D297D6480180}"/>
    <pc:docChg chg="modSld">
      <pc:chgData name="YIM David (TRADE)" userId="S::david.yim@ec.europa.eu::b54c172f-94fe-4bf2-a8b5-783afb7d80b9" providerId="AD" clId="Web-{ECDD593D-435F-4781-B969-D297D6480180}" dt="2021-10-07T10:20:46.011" v="12" actId="20577"/>
      <pc:docMkLst>
        <pc:docMk/>
      </pc:docMkLst>
      <pc:sldChg chg="modSp">
        <pc:chgData name="YIM David (TRADE)" userId="S::david.yim@ec.europa.eu::b54c172f-94fe-4bf2-a8b5-783afb7d80b9" providerId="AD" clId="Web-{ECDD593D-435F-4781-B969-D297D6480180}" dt="2021-10-07T10:20:46.011" v="12" actId="20577"/>
        <pc:sldMkLst>
          <pc:docMk/>
          <pc:sldMk cId="4194923530" sldId="546"/>
        </pc:sldMkLst>
        <pc:spChg chg="mod">
          <ac:chgData name="YIM David (TRADE)" userId="S::david.yim@ec.europa.eu::b54c172f-94fe-4bf2-a8b5-783afb7d80b9" providerId="AD" clId="Web-{ECDD593D-435F-4781-B969-D297D6480180}" dt="2021-10-07T10:20:46.011" v="12" actId="20577"/>
          <ac:spMkLst>
            <pc:docMk/>
            <pc:sldMk cId="4194923530" sldId="546"/>
            <ac:spMk id="5" creationId="{00000000-0000-0000-0000-000000000000}"/>
          </ac:spMkLst>
        </pc:spChg>
      </pc:sldChg>
      <pc:sldChg chg="modSp">
        <pc:chgData name="YIM David (TRADE)" userId="S::david.yim@ec.europa.eu::b54c172f-94fe-4bf2-a8b5-783afb7d80b9" providerId="AD" clId="Web-{ECDD593D-435F-4781-B969-D297D6480180}" dt="2021-10-07T07:07:51.455" v="5" actId="20577"/>
        <pc:sldMkLst>
          <pc:docMk/>
          <pc:sldMk cId="2050164255" sldId="549"/>
        </pc:sldMkLst>
        <pc:spChg chg="mod">
          <ac:chgData name="YIM David (TRADE)" userId="S::david.yim@ec.europa.eu::b54c172f-94fe-4bf2-a8b5-783afb7d80b9" providerId="AD" clId="Web-{ECDD593D-435F-4781-B969-D297D6480180}" dt="2021-10-07T07:07:51.455" v="5" actId="20577"/>
          <ac:spMkLst>
            <pc:docMk/>
            <pc:sldMk cId="2050164255" sldId="549"/>
            <ac:spMk id="3" creationId="{00000000-0000-0000-0000-000000000000}"/>
          </ac:spMkLst>
        </pc:spChg>
      </pc:sldChg>
      <pc:sldChg chg="modSp">
        <pc:chgData name="YIM David (TRADE)" userId="S::david.yim@ec.europa.eu::b54c172f-94fe-4bf2-a8b5-783afb7d80b9" providerId="AD" clId="Web-{ECDD593D-435F-4781-B969-D297D6480180}" dt="2021-10-07T07:06:04.452" v="4" actId="20577"/>
        <pc:sldMkLst>
          <pc:docMk/>
          <pc:sldMk cId="1725980089" sldId="562"/>
        </pc:sldMkLst>
        <pc:spChg chg="mod">
          <ac:chgData name="YIM David (TRADE)" userId="S::david.yim@ec.europa.eu::b54c172f-94fe-4bf2-a8b5-783afb7d80b9" providerId="AD" clId="Web-{ECDD593D-435F-4781-B969-D297D6480180}" dt="2021-10-07T07:06:04.452" v="4" actId="20577"/>
          <ac:spMkLst>
            <pc:docMk/>
            <pc:sldMk cId="1725980089" sldId="562"/>
            <ac:spMk id="5" creationId="{B620CD76-650F-4376-97C7-0DB278642194}"/>
          </ac:spMkLst>
        </pc:spChg>
        <pc:spChg chg="mod">
          <ac:chgData name="YIM David (TRADE)" userId="S::david.yim@ec.europa.eu::b54c172f-94fe-4bf2-a8b5-783afb7d80b9" providerId="AD" clId="Web-{ECDD593D-435F-4781-B969-D297D6480180}" dt="2021-10-07T06:54:52.672" v="3" actId="1076"/>
          <ac:spMkLst>
            <pc:docMk/>
            <pc:sldMk cId="1725980089" sldId="562"/>
            <ac:spMk id="7" creationId="{5D452FBC-E9C6-4FA2-BF26-8C58055E5E21}"/>
          </ac:spMkLst>
        </pc:spChg>
      </pc:sldChg>
      <pc:sldChg chg="modSp">
        <pc:chgData name="YIM David (TRADE)" userId="S::david.yim@ec.europa.eu::b54c172f-94fe-4bf2-a8b5-783afb7d80b9" providerId="AD" clId="Web-{ECDD593D-435F-4781-B969-D297D6480180}" dt="2021-10-07T10:18:32.977" v="8" actId="20577"/>
        <pc:sldMkLst>
          <pc:docMk/>
          <pc:sldMk cId="2134415619" sldId="563"/>
        </pc:sldMkLst>
        <pc:spChg chg="mod">
          <ac:chgData name="YIM David (TRADE)" userId="S::david.yim@ec.europa.eu::b54c172f-94fe-4bf2-a8b5-783afb7d80b9" providerId="AD" clId="Web-{ECDD593D-435F-4781-B969-D297D6480180}" dt="2021-10-07T10:18:32.977" v="8" actId="20577"/>
          <ac:spMkLst>
            <pc:docMk/>
            <pc:sldMk cId="2134415619" sldId="563"/>
            <ac:spMk id="5" creationId="{00000000-0000-0000-0000-000000000000}"/>
          </ac:spMkLst>
        </pc:spChg>
      </pc:sldChg>
    </pc:docChg>
  </pc:docChgLst>
  <pc:docChgLst>
    <pc:chgData name="YIM David (TRADE)" userId="S::david.yim@ec.europa.eu::b54c172f-94fe-4bf2-a8b5-783afb7d80b9" providerId="AD" clId="Web-{284CC4DB-958B-432D-A700-D78A531D913E}"/>
    <pc:docChg chg="modSld">
      <pc:chgData name="YIM David (TRADE)" userId="S::david.yim@ec.europa.eu::b54c172f-94fe-4bf2-a8b5-783afb7d80b9" providerId="AD" clId="Web-{284CC4DB-958B-432D-A700-D78A531D913E}" dt="2021-10-06T08:46:44.532" v="221" actId="20577"/>
      <pc:docMkLst>
        <pc:docMk/>
      </pc:docMkLst>
      <pc:sldChg chg="addSp modSp mod modClrScheme chgLayout">
        <pc:chgData name="YIM David (TRADE)" userId="S::david.yim@ec.europa.eu::b54c172f-94fe-4bf2-a8b5-783afb7d80b9" providerId="AD" clId="Web-{284CC4DB-958B-432D-A700-D78A531D913E}" dt="2021-10-06T08:46:05.765" v="220" actId="14100"/>
        <pc:sldMkLst>
          <pc:docMk/>
          <pc:sldMk cId="2020559939" sldId="545"/>
        </pc:sldMkLst>
        <pc:spChg chg="mod">
          <ac:chgData name="YIM David (TRADE)" userId="S::david.yim@ec.europa.eu::b54c172f-94fe-4bf2-a8b5-783afb7d80b9" providerId="AD" clId="Web-{284CC4DB-958B-432D-A700-D78A531D913E}" dt="2021-10-06T08:45:45.998" v="216"/>
          <ac:spMkLst>
            <pc:docMk/>
            <pc:sldMk cId="2020559939" sldId="545"/>
            <ac:spMk id="3" creationId="{00000000-0000-0000-0000-000000000000}"/>
          </ac:spMkLst>
        </pc:spChg>
        <pc:spChg chg="add mod">
          <ac:chgData name="YIM David (TRADE)" userId="S::david.yim@ec.europa.eu::b54c172f-94fe-4bf2-a8b5-783afb7d80b9" providerId="AD" clId="Web-{284CC4DB-958B-432D-A700-D78A531D913E}" dt="2021-10-06T08:45:45.998" v="216"/>
          <ac:spMkLst>
            <pc:docMk/>
            <pc:sldMk cId="2020559939" sldId="545"/>
            <ac:spMk id="8" creationId="{562B4234-BB71-4AB1-AECC-8AEB8C5EE1A7}"/>
          </ac:spMkLst>
        </pc:spChg>
        <pc:picChg chg="add mod">
          <ac:chgData name="YIM David (TRADE)" userId="S::david.yim@ec.europa.eu::b54c172f-94fe-4bf2-a8b5-783afb7d80b9" providerId="AD" clId="Web-{284CC4DB-958B-432D-A700-D78A531D913E}" dt="2021-10-06T08:46:05.765" v="220" actId="14100"/>
          <ac:picMkLst>
            <pc:docMk/>
            <pc:sldMk cId="2020559939" sldId="545"/>
            <ac:picMk id="2" creationId="{D9091B01-5E3D-4100-B400-AE44423C4E73}"/>
          </ac:picMkLst>
        </pc:picChg>
      </pc:sldChg>
      <pc:sldChg chg="modSp">
        <pc:chgData name="YIM David (TRADE)" userId="S::david.yim@ec.europa.eu::b54c172f-94fe-4bf2-a8b5-783afb7d80b9" providerId="AD" clId="Web-{284CC4DB-958B-432D-A700-D78A531D913E}" dt="2021-10-06T08:28:26.963" v="210" actId="20577"/>
        <pc:sldMkLst>
          <pc:docMk/>
          <pc:sldMk cId="4194923530" sldId="546"/>
        </pc:sldMkLst>
        <pc:spChg chg="mod">
          <ac:chgData name="YIM David (TRADE)" userId="S::david.yim@ec.europa.eu::b54c172f-94fe-4bf2-a8b5-783afb7d80b9" providerId="AD" clId="Web-{284CC4DB-958B-432D-A700-D78A531D913E}" dt="2021-10-06T08:28:26.963" v="210" actId="20577"/>
          <ac:spMkLst>
            <pc:docMk/>
            <pc:sldMk cId="4194923530" sldId="546"/>
            <ac:spMk id="5" creationId="{00000000-0000-0000-0000-000000000000}"/>
          </ac:spMkLst>
        </pc:spChg>
      </pc:sldChg>
      <pc:sldChg chg="modSp">
        <pc:chgData name="YIM David (TRADE)" userId="S::david.yim@ec.europa.eu::b54c172f-94fe-4bf2-a8b5-783afb7d80b9" providerId="AD" clId="Web-{284CC4DB-958B-432D-A700-D78A531D913E}" dt="2021-10-06T08:06:26.523" v="67" actId="20577"/>
        <pc:sldMkLst>
          <pc:docMk/>
          <pc:sldMk cId="3706897589" sldId="548"/>
        </pc:sldMkLst>
        <pc:spChg chg="mod">
          <ac:chgData name="YIM David (TRADE)" userId="S::david.yim@ec.europa.eu::b54c172f-94fe-4bf2-a8b5-783afb7d80b9" providerId="AD" clId="Web-{284CC4DB-958B-432D-A700-D78A531D913E}" dt="2021-10-06T08:06:26.523" v="67" actId="20577"/>
          <ac:spMkLst>
            <pc:docMk/>
            <pc:sldMk cId="3706897589" sldId="548"/>
            <ac:spMk id="3" creationId="{00000000-0000-0000-0000-000000000000}"/>
          </ac:spMkLst>
        </pc:spChg>
      </pc:sldChg>
      <pc:sldChg chg="modSp">
        <pc:chgData name="YIM David (TRADE)" userId="S::david.yim@ec.europa.eu::b54c172f-94fe-4bf2-a8b5-783afb7d80b9" providerId="AD" clId="Web-{284CC4DB-958B-432D-A700-D78A531D913E}" dt="2021-10-06T08:46:44.532" v="221" actId="20577"/>
        <pc:sldMkLst>
          <pc:docMk/>
          <pc:sldMk cId="2050164255" sldId="549"/>
        </pc:sldMkLst>
        <pc:spChg chg="mod">
          <ac:chgData name="YIM David (TRADE)" userId="S::david.yim@ec.europa.eu::b54c172f-94fe-4bf2-a8b5-783afb7d80b9" providerId="AD" clId="Web-{284CC4DB-958B-432D-A700-D78A531D913E}" dt="2021-10-06T08:46:44.532" v="221" actId="20577"/>
          <ac:spMkLst>
            <pc:docMk/>
            <pc:sldMk cId="2050164255" sldId="549"/>
            <ac:spMk id="3" creationId="{00000000-0000-0000-0000-000000000000}"/>
          </ac:spMkLst>
        </pc:spChg>
      </pc:sldChg>
    </pc:docChg>
  </pc:docChgLst>
  <pc:docChgLst>
    <pc:chgData name="GAGO DE LA MATA Montserrat (TRADE)" userId="S::montserrat.gago-de-la-mata@ec.europa.eu::08c43803-73d9-45a1-9cce-7635fcdcbfe1" providerId="AD" clId="Web-{04F26C6F-D7C9-44DD-932E-F1BA46141758}"/>
    <pc:docChg chg="modSld">
      <pc:chgData name="GAGO DE LA MATA Montserrat (TRADE)" userId="S::montserrat.gago-de-la-mata@ec.europa.eu::08c43803-73d9-45a1-9cce-7635fcdcbfe1" providerId="AD" clId="Web-{04F26C6F-D7C9-44DD-932E-F1BA46141758}" dt="2021-10-06T12:43:46.029" v="84" actId="20577"/>
      <pc:docMkLst>
        <pc:docMk/>
      </pc:docMkLst>
      <pc:sldChg chg="modSp">
        <pc:chgData name="GAGO DE LA MATA Montserrat (TRADE)" userId="S::montserrat.gago-de-la-mata@ec.europa.eu::08c43803-73d9-45a1-9cce-7635fcdcbfe1" providerId="AD" clId="Web-{04F26C6F-D7C9-44DD-932E-F1BA46141758}" dt="2021-10-06T12:40:21.533" v="22" actId="20577"/>
        <pc:sldMkLst>
          <pc:docMk/>
          <pc:sldMk cId="3847208776" sldId="515"/>
        </pc:sldMkLst>
        <pc:spChg chg="mod">
          <ac:chgData name="GAGO DE LA MATA Montserrat (TRADE)" userId="S::montserrat.gago-de-la-mata@ec.europa.eu::08c43803-73d9-45a1-9cce-7635fcdcbfe1" providerId="AD" clId="Web-{04F26C6F-D7C9-44DD-932E-F1BA46141758}" dt="2021-10-06T12:40:21.533" v="22" actId="20577"/>
          <ac:spMkLst>
            <pc:docMk/>
            <pc:sldMk cId="3847208776" sldId="515"/>
            <ac:spMk id="3" creationId="{00000000-0000-0000-0000-000000000000}"/>
          </ac:spMkLst>
        </pc:spChg>
      </pc:sldChg>
      <pc:sldChg chg="modSp">
        <pc:chgData name="GAGO DE LA MATA Montserrat (TRADE)" userId="S::montserrat.gago-de-la-mata@ec.europa.eu::08c43803-73d9-45a1-9cce-7635fcdcbfe1" providerId="AD" clId="Web-{04F26C6F-D7C9-44DD-932E-F1BA46141758}" dt="2021-10-06T07:50:17.080" v="8" actId="20577"/>
        <pc:sldMkLst>
          <pc:docMk/>
          <pc:sldMk cId="2577259668" sldId="526"/>
        </pc:sldMkLst>
        <pc:spChg chg="mod">
          <ac:chgData name="GAGO DE LA MATA Montserrat (TRADE)" userId="S::montserrat.gago-de-la-mata@ec.europa.eu::08c43803-73d9-45a1-9cce-7635fcdcbfe1" providerId="AD" clId="Web-{04F26C6F-D7C9-44DD-932E-F1BA46141758}" dt="2021-10-06T07:50:17.080" v="8" actId="20577"/>
          <ac:spMkLst>
            <pc:docMk/>
            <pc:sldMk cId="2577259668" sldId="526"/>
            <ac:spMk id="5" creationId="{3DDFE26A-ADA9-4590-9AF6-A065CE06FC86}"/>
          </ac:spMkLst>
        </pc:spChg>
      </pc:sldChg>
      <pc:sldChg chg="addSp modSp">
        <pc:chgData name="GAGO DE LA MATA Montserrat (TRADE)" userId="S::montserrat.gago-de-la-mata@ec.europa.eu::08c43803-73d9-45a1-9cce-7635fcdcbfe1" providerId="AD" clId="Web-{04F26C6F-D7C9-44DD-932E-F1BA46141758}" dt="2021-10-06T12:43:46.029" v="84" actId="20577"/>
        <pc:sldMkLst>
          <pc:docMk/>
          <pc:sldMk cId="557218964" sldId="539"/>
        </pc:sldMkLst>
        <pc:spChg chg="mod">
          <ac:chgData name="GAGO DE LA MATA Montserrat (TRADE)" userId="S::montserrat.gago-de-la-mata@ec.europa.eu::08c43803-73d9-45a1-9cce-7635fcdcbfe1" providerId="AD" clId="Web-{04F26C6F-D7C9-44DD-932E-F1BA46141758}" dt="2021-10-06T12:42:50.010" v="56" actId="14100"/>
          <ac:spMkLst>
            <pc:docMk/>
            <pc:sldMk cId="557218964" sldId="539"/>
            <ac:spMk id="3" creationId="{00000000-0000-0000-0000-000000000000}"/>
          </ac:spMkLst>
        </pc:spChg>
        <pc:spChg chg="add mod">
          <ac:chgData name="GAGO DE LA MATA Montserrat (TRADE)" userId="S::montserrat.gago-de-la-mata@ec.europa.eu::08c43803-73d9-45a1-9cce-7635fcdcbfe1" providerId="AD" clId="Web-{04F26C6F-D7C9-44DD-932E-F1BA46141758}" dt="2021-10-06T12:43:46.029" v="84" actId="20577"/>
          <ac:spMkLst>
            <pc:docMk/>
            <pc:sldMk cId="557218964" sldId="539"/>
            <ac:spMk id="4" creationId="{E5A0C635-3AAB-459F-945C-7D717626C1E0}"/>
          </ac:spMkLst>
        </pc:spChg>
      </pc:sldChg>
      <pc:sldChg chg="modSp">
        <pc:chgData name="GAGO DE LA MATA Montserrat (TRADE)" userId="S::montserrat.gago-de-la-mata@ec.europa.eu::08c43803-73d9-45a1-9cce-7635fcdcbfe1" providerId="AD" clId="Web-{04F26C6F-D7C9-44DD-932E-F1BA46141758}" dt="2021-10-06T07:50:36.221" v="10" actId="20577"/>
        <pc:sldMkLst>
          <pc:docMk/>
          <pc:sldMk cId="480765584" sldId="542"/>
        </pc:sldMkLst>
        <pc:spChg chg="mod">
          <ac:chgData name="GAGO DE LA MATA Montserrat (TRADE)" userId="S::montserrat.gago-de-la-mata@ec.europa.eu::08c43803-73d9-45a1-9cce-7635fcdcbfe1" providerId="AD" clId="Web-{04F26C6F-D7C9-44DD-932E-F1BA46141758}" dt="2021-10-06T07:50:36.221" v="10" actId="20577"/>
          <ac:spMkLst>
            <pc:docMk/>
            <pc:sldMk cId="480765584" sldId="542"/>
            <ac:spMk id="3" creationId="{D65EAAB4-1FA8-4B7C-AD59-1A165A618525}"/>
          </ac:spMkLst>
        </pc:spChg>
      </pc:sldChg>
      <pc:sldChg chg="modSp">
        <pc:chgData name="GAGO DE LA MATA Montserrat (TRADE)" userId="S::montserrat.gago-de-la-mata@ec.europa.eu::08c43803-73d9-45a1-9cce-7635fcdcbfe1" providerId="AD" clId="Web-{04F26C6F-D7C9-44DD-932E-F1BA46141758}" dt="2021-10-06T07:49:38.064" v="5" actId="20577"/>
        <pc:sldMkLst>
          <pc:docMk/>
          <pc:sldMk cId="3724520825" sldId="544"/>
        </pc:sldMkLst>
        <pc:spChg chg="mod">
          <ac:chgData name="GAGO DE LA MATA Montserrat (TRADE)" userId="S::montserrat.gago-de-la-mata@ec.europa.eu::08c43803-73d9-45a1-9cce-7635fcdcbfe1" providerId="AD" clId="Web-{04F26C6F-D7C9-44DD-932E-F1BA46141758}" dt="2021-10-06T07:49:38.064" v="5" actId="20577"/>
          <ac:spMkLst>
            <pc:docMk/>
            <pc:sldMk cId="3724520825" sldId="544"/>
            <ac:spMk id="3" creationId="{00000000-0000-0000-0000-000000000000}"/>
          </ac:spMkLst>
        </pc:spChg>
      </pc:sldChg>
      <pc:sldChg chg="modSp">
        <pc:chgData name="GAGO DE LA MATA Montserrat (TRADE)" userId="S::montserrat.gago-de-la-mata@ec.europa.eu::08c43803-73d9-45a1-9cce-7635fcdcbfe1" providerId="AD" clId="Web-{04F26C6F-D7C9-44DD-932E-F1BA46141758}" dt="2021-10-06T07:49:06.375" v="2" actId="1076"/>
        <pc:sldMkLst>
          <pc:docMk/>
          <pc:sldMk cId="4194923530" sldId="546"/>
        </pc:sldMkLst>
        <pc:spChg chg="mod">
          <ac:chgData name="GAGO DE LA MATA Montserrat (TRADE)" userId="S::montserrat.gago-de-la-mata@ec.europa.eu::08c43803-73d9-45a1-9cce-7635fcdcbfe1" providerId="AD" clId="Web-{04F26C6F-D7C9-44DD-932E-F1BA46141758}" dt="2021-10-06T07:49:06.375" v="2" actId="1076"/>
          <ac:spMkLst>
            <pc:docMk/>
            <pc:sldMk cId="4194923530" sldId="546"/>
            <ac:spMk id="2" creationId="{00000000-0000-0000-0000-000000000000}"/>
          </ac:spMkLst>
        </pc:spChg>
        <pc:spChg chg="mod">
          <ac:chgData name="GAGO DE LA MATA Montserrat (TRADE)" userId="S::montserrat.gago-de-la-mata@ec.europa.eu::08c43803-73d9-45a1-9cce-7635fcdcbfe1" providerId="AD" clId="Web-{04F26C6F-D7C9-44DD-932E-F1BA46141758}" dt="2021-10-06T07:49:03.656" v="1" actId="1076"/>
          <ac:spMkLst>
            <pc:docMk/>
            <pc:sldMk cId="4194923530" sldId="546"/>
            <ac:spMk id="5" creationId="{00000000-0000-0000-0000-000000000000}"/>
          </ac:spMkLst>
        </pc:spChg>
      </pc:sldChg>
      <pc:sldChg chg="modSp">
        <pc:chgData name="GAGO DE LA MATA Montserrat (TRADE)" userId="S::montserrat.gago-de-la-mata@ec.europa.eu::08c43803-73d9-45a1-9cce-7635fcdcbfe1" providerId="AD" clId="Web-{04F26C6F-D7C9-44DD-932E-F1BA46141758}" dt="2021-10-06T07:48:53.891" v="0" actId="1076"/>
        <pc:sldMkLst>
          <pc:docMk/>
          <pc:sldMk cId="3706897589" sldId="548"/>
        </pc:sldMkLst>
        <pc:spChg chg="mod">
          <ac:chgData name="GAGO DE LA MATA Montserrat (TRADE)" userId="S::montserrat.gago-de-la-mata@ec.europa.eu::08c43803-73d9-45a1-9cce-7635fcdcbfe1" providerId="AD" clId="Web-{04F26C6F-D7C9-44DD-932E-F1BA46141758}" dt="2021-10-06T07:48:53.891" v="0" actId="1076"/>
          <ac:spMkLst>
            <pc:docMk/>
            <pc:sldMk cId="3706897589" sldId="548"/>
            <ac:spMk id="3" creationId="{00000000-0000-0000-0000-000000000000}"/>
          </ac:spMkLst>
        </pc:spChg>
      </pc:sldChg>
      <pc:sldChg chg="modSp">
        <pc:chgData name="GAGO DE LA MATA Montserrat (TRADE)" userId="S::montserrat.gago-de-la-mata@ec.europa.eu::08c43803-73d9-45a1-9cce-7635fcdcbfe1" providerId="AD" clId="Web-{04F26C6F-D7C9-44DD-932E-F1BA46141758}" dt="2021-10-06T12:38:49.996" v="20" actId="20577"/>
        <pc:sldMkLst>
          <pc:docMk/>
          <pc:sldMk cId="2317688621" sldId="555"/>
        </pc:sldMkLst>
        <pc:spChg chg="mod">
          <ac:chgData name="GAGO DE LA MATA Montserrat (TRADE)" userId="S::montserrat.gago-de-la-mata@ec.europa.eu::08c43803-73d9-45a1-9cce-7635fcdcbfe1" providerId="AD" clId="Web-{04F26C6F-D7C9-44DD-932E-F1BA46141758}" dt="2021-10-06T12:38:49.996" v="20" actId="20577"/>
          <ac:spMkLst>
            <pc:docMk/>
            <pc:sldMk cId="2317688621" sldId="555"/>
            <ac:spMk id="2" creationId="{CA33FE41-9A25-4959-AED2-4195713B2E37}"/>
          </ac:spMkLst>
        </pc:spChg>
        <pc:spChg chg="mod">
          <ac:chgData name="GAGO DE LA MATA Montserrat (TRADE)" userId="S::montserrat.gago-de-la-mata@ec.europa.eu::08c43803-73d9-45a1-9cce-7635fcdcbfe1" providerId="AD" clId="Web-{04F26C6F-D7C9-44DD-932E-F1BA46141758}" dt="2021-10-06T12:38:44.324" v="19" actId="14100"/>
          <ac:spMkLst>
            <pc:docMk/>
            <pc:sldMk cId="2317688621" sldId="555"/>
            <ac:spMk id="3" creationId="{6CF2E25B-9ADE-4791-9D25-3A3CC07A88B5}"/>
          </ac:spMkLst>
        </pc:spChg>
      </pc:sldChg>
    </pc:docChg>
  </pc:docChgLst>
  <pc:docChgLst>
    <pc:chgData name="MAGUMU Moustapha (TRADE)" userId="S::moustapha.magumu@ec.europa.eu::005e03c5-f4a4-451e-87f6-315ebbe4da4e" providerId="AD" clId="Web-{305B16C5-4B5E-48DB-BDD7-104B3529B726}"/>
    <pc:docChg chg="modSld">
      <pc:chgData name="MAGUMU Moustapha (TRADE)" userId="S::moustapha.magumu@ec.europa.eu::005e03c5-f4a4-451e-87f6-315ebbe4da4e" providerId="AD" clId="Web-{305B16C5-4B5E-48DB-BDD7-104B3529B726}" dt="2021-10-07T09:47:43.436" v="353"/>
      <pc:docMkLst>
        <pc:docMk/>
      </pc:docMkLst>
      <pc:sldChg chg="modSp">
        <pc:chgData name="MAGUMU Moustapha (TRADE)" userId="S::moustapha.magumu@ec.europa.eu::005e03c5-f4a4-451e-87f6-315ebbe4da4e" providerId="AD" clId="Web-{305B16C5-4B5E-48DB-BDD7-104B3529B726}" dt="2021-10-07T09:47:43.436" v="353"/>
        <pc:sldMkLst>
          <pc:docMk/>
          <pc:sldMk cId="709230150" sldId="522"/>
        </pc:sldMkLst>
        <pc:graphicFrameChg chg="mod modGraphic">
          <ac:chgData name="MAGUMU Moustapha (TRADE)" userId="S::moustapha.magumu@ec.europa.eu::005e03c5-f4a4-451e-87f6-315ebbe4da4e" providerId="AD" clId="Web-{305B16C5-4B5E-48DB-BDD7-104B3529B726}" dt="2021-10-07T09:47:43.436" v="353"/>
          <ac:graphicFrameMkLst>
            <pc:docMk/>
            <pc:sldMk cId="709230150" sldId="522"/>
            <ac:graphicFrameMk id="4" creationId="{00000000-0000-0000-0000-000000000000}"/>
          </ac:graphicFrameMkLst>
        </pc:graphicFrameChg>
      </pc:sldChg>
    </pc:docChg>
  </pc:docChgLst>
  <pc:docChgLst>
    <pc:chgData name="STEPKOWSKA Urszula Maria (TRADE)" userId="S::urszula-maria.stepkowska@ec.europa.eu::dbb3ab60-09b7-41b5-ba2e-5f160cef546d" providerId="AD" clId="Web-{BB8A01FF-0F5B-45C5-B76C-EBDD63BFFF4B}"/>
    <pc:docChg chg="modSld">
      <pc:chgData name="STEPKOWSKA Urszula Maria (TRADE)" userId="S::urszula-maria.stepkowska@ec.europa.eu::dbb3ab60-09b7-41b5-ba2e-5f160cef546d" providerId="AD" clId="Web-{BB8A01FF-0F5B-45C5-B76C-EBDD63BFFF4B}" dt="2021-10-06T14:23:46.026" v="1" actId="20577"/>
      <pc:docMkLst>
        <pc:docMk/>
      </pc:docMkLst>
      <pc:sldChg chg="modSp">
        <pc:chgData name="STEPKOWSKA Urszula Maria (TRADE)" userId="S::urszula-maria.stepkowska@ec.europa.eu::dbb3ab60-09b7-41b5-ba2e-5f160cef546d" providerId="AD" clId="Web-{BB8A01FF-0F5B-45C5-B76C-EBDD63BFFF4B}" dt="2021-10-06T14:23:46.026" v="1" actId="20577"/>
        <pc:sldMkLst>
          <pc:docMk/>
          <pc:sldMk cId="3847208776" sldId="515"/>
        </pc:sldMkLst>
        <pc:spChg chg="mod">
          <ac:chgData name="STEPKOWSKA Urszula Maria (TRADE)" userId="S::urszula-maria.stepkowska@ec.europa.eu::dbb3ab60-09b7-41b5-ba2e-5f160cef546d" providerId="AD" clId="Web-{BB8A01FF-0F5B-45C5-B76C-EBDD63BFFF4B}" dt="2021-10-06T14:23:46.026" v="1" actId="20577"/>
          <ac:spMkLst>
            <pc:docMk/>
            <pc:sldMk cId="3847208776" sldId="515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EED-4E9E-8DF0-DA008D16B9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EED-4E9E-8DF0-DA008D16B9A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EED-4E9E-8DF0-DA008D16B9A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EED-4E9E-8DF0-DA008D16B9A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EED-4E9E-8DF0-DA008D16B9A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EED-4E9E-8DF0-DA008D16B9A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BEED-4E9E-8DF0-DA008D16B9A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BEED-4E9E-8DF0-DA008D16B9A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BEED-4E9E-8DF0-DA008D16B9A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BEED-4E9E-8DF0-DA008D16B9A3}"/>
              </c:ext>
            </c:extLst>
          </c:dPt>
          <c:dLbls>
            <c:dLbl>
              <c:idx val="0"/>
              <c:layout>
                <c:manualLayout>
                  <c:x val="2.9728346456692912E-2"/>
                  <c:y val="-1.34882618839311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ED-4E9E-8DF0-DA008D16B9A3}"/>
                </c:ext>
              </c:extLst>
            </c:dLbl>
            <c:dLbl>
              <c:idx val="1"/>
              <c:layout>
                <c:manualLayout>
                  <c:x val="0.31384616708633428"/>
                  <c:y val="-5.8596371134290125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FF7EE23-E79B-4116-AC11-506A8EB921C0}" type="CATEGORYNAME">
                      <a:rPr lang="en-US" sz="1600" smtClean="0"/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600" baseline="0" dirty="0" smtClean="0"/>
                      <a:t> </a:t>
                    </a:r>
                    <a:fld id="{49AB92E1-C550-4D41-A16D-0869E26E2F02}" type="PERCENTAGE">
                      <a:rPr lang="en-US" sz="1600" baseline="0" smtClean="0"/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sz="1600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21704843164268"/>
                      <c:h val="0.138925675977932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EED-4E9E-8DF0-DA008D16B9A3}"/>
                </c:ext>
              </c:extLst>
            </c:dLbl>
            <c:dLbl>
              <c:idx val="2"/>
              <c:layout>
                <c:manualLayout>
                  <c:x val="-5.996946562205567E-2"/>
                  <c:y val="5.34038147063602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ED-4E9E-8DF0-DA008D16B9A3}"/>
                </c:ext>
              </c:extLst>
            </c:dLbl>
            <c:dLbl>
              <c:idx val="3"/>
              <c:layout>
                <c:manualLayout>
                  <c:x val="-1.1610202057303814E-2"/>
                  <c:y val="7.711102100365330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C4CD608-DBD0-451D-9964-6E3870F53101}" type="CATEGORYNAME">
                      <a:rPr lang="en-US" sz="1600" smtClean="0"/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600" baseline="0" dirty="0" smtClean="0"/>
                      <a:t> </a:t>
                    </a:r>
                    <a:fld id="{E8C11068-DE22-4C1F-9FBE-F51CCD7AAED2}" type="PERCENTAGE">
                      <a:rPr lang="en-US" sz="1600" baseline="0" smtClean="0"/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sz="1600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EED-4E9E-8DF0-DA008D16B9A3}"/>
                </c:ext>
              </c:extLst>
            </c:dLbl>
            <c:dLbl>
              <c:idx val="4"/>
              <c:layout>
                <c:manualLayout>
                  <c:x val="-9.2362902189309148E-2"/>
                  <c:y val="4.72597775179622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6A7881B-632B-4A7D-AE96-46D86BD098C3}" type="CATEGORYNAME">
                      <a:rPr lang="en-US" sz="1600" smtClean="0"/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600" baseline="0" dirty="0" smtClean="0"/>
                      <a:t> </a:t>
                    </a:r>
                    <a:fld id="{AC4597BF-FD80-4E92-9072-1DE978CE2F15}" type="PERCENTAGE">
                      <a:rPr lang="en-US" sz="1600" baseline="0" smtClean="0"/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sz="1600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35531718204161"/>
                      <c:h val="0.1257135337070878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EED-4E9E-8DF0-DA008D16B9A3}"/>
                </c:ext>
              </c:extLst>
            </c:dLbl>
            <c:dLbl>
              <c:idx val="5"/>
              <c:layout>
                <c:manualLayout>
                  <c:x val="-7.9240753981942913E-2"/>
                  <c:y val="3.40476646238127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0B24A3B-9CB7-41B1-A31E-11205FA26640}" type="CATEGORYNAME">
                      <a:rPr lang="en-US" sz="1600" smtClean="0"/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600" baseline="0" dirty="0" smtClean="0"/>
                      <a:t> </a:t>
                    </a:r>
                    <a:fld id="{2A2EB2BF-B560-498D-ACE8-0E67C07B6D3F}" type="PERCENTAGE">
                      <a:rPr lang="en-US" sz="1600" baseline="0" smtClean="0"/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sz="1600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19186047762515"/>
                      <c:h val="0.1060136574018686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EED-4E9E-8DF0-DA008D16B9A3}"/>
                </c:ext>
              </c:extLst>
            </c:dLbl>
            <c:dLbl>
              <c:idx val="6"/>
              <c:layout>
                <c:manualLayout>
                  <c:x val="-5.8292101664064511E-2"/>
                  <c:y val="4.87197746237400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F399C21-8543-4652-BD0E-27D4F142578C}" type="CATEGORYNAME">
                      <a:rPr lang="en-US" sz="1600" smtClean="0"/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600" baseline="0" dirty="0" smtClean="0"/>
                      <a:t> </a:t>
                    </a:r>
                    <a:fld id="{15C32DD6-43A3-4959-9BE1-E4E3A33482F2}" type="PERCENTAGE">
                      <a:rPr lang="en-US" sz="1600" baseline="0" smtClean="0"/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sz="1600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38133634356194"/>
                      <c:h val="0.20313668741423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BEED-4E9E-8DF0-DA008D16B9A3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BEED-4E9E-8DF0-DA008D16B9A3}"/>
                </c:ext>
              </c:extLst>
            </c:dLbl>
            <c:dLbl>
              <c:idx val="8"/>
              <c:layout>
                <c:manualLayout>
                  <c:x val="4.8899619951291863E-2"/>
                  <c:y val="7.8405012389226678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EED-4E9E-8DF0-DA008D16B9A3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BEED-4E9E-8DF0-DA008D16B9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Sheet1!$G$3:$G$12</c:f>
              <c:strCache>
                <c:ptCount val="10"/>
                <c:pt idx="0">
                  <c:v>South Africa</c:v>
                </c:pt>
                <c:pt idx="1">
                  <c:v>Nigeria</c:v>
                </c:pt>
                <c:pt idx="2">
                  <c:v>Senegal</c:v>
                </c:pt>
                <c:pt idx="3">
                  <c:v>Ivory Coast</c:v>
                </c:pt>
                <c:pt idx="4">
                  <c:v>Ghana</c:v>
                </c:pt>
                <c:pt idx="5">
                  <c:v>Angola</c:v>
                </c:pt>
                <c:pt idx="6">
                  <c:v>Dominican Republic</c:v>
                </c:pt>
                <c:pt idx="7">
                  <c:v>Togo</c:v>
                </c:pt>
                <c:pt idx="8">
                  <c:v>Kenya</c:v>
                </c:pt>
                <c:pt idx="9">
                  <c:v>Cameroon</c:v>
                </c:pt>
              </c:strCache>
            </c:strRef>
          </c:cat>
          <c:val>
            <c:numRef>
              <c:f>Sheet1!$H$3:$H$12</c:f>
              <c:numCache>
                <c:formatCode>General</c:formatCode>
                <c:ptCount val="10"/>
                <c:pt idx="0">
                  <c:v>22009637.710000001</c:v>
                </c:pt>
                <c:pt idx="1">
                  <c:v>11167008.24</c:v>
                </c:pt>
                <c:pt idx="2">
                  <c:v>3736131.11</c:v>
                </c:pt>
                <c:pt idx="3">
                  <c:v>3381162.42</c:v>
                </c:pt>
                <c:pt idx="4">
                  <c:v>3082430.84</c:v>
                </c:pt>
                <c:pt idx="5">
                  <c:v>2725032.16</c:v>
                </c:pt>
                <c:pt idx="6">
                  <c:v>2150828.44</c:v>
                </c:pt>
                <c:pt idx="7">
                  <c:v>1959566.16</c:v>
                </c:pt>
                <c:pt idx="8">
                  <c:v>1896737.15</c:v>
                </c:pt>
                <c:pt idx="9">
                  <c:v>1602110.96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EED-4E9E-8DF0-DA008D16B9A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/>
              <a:t>Evolutio</a:t>
            </a:r>
            <a:r>
              <a:rPr lang="en-US" sz="1100" b="1" baseline="0"/>
              <a:t>n of EU Trade with ACP EPA countries in billion euros</a:t>
            </a:r>
          </a:p>
        </c:rich>
      </c:tx>
      <c:layout>
        <c:manualLayout>
          <c:xMode val="edge"/>
          <c:yMode val="edge"/>
          <c:x val="7.2777777777777702E-3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'total trade values &amp; formatting'!$B$59</c:f>
              <c:strCache>
                <c:ptCount val="1"/>
                <c:pt idx="0">
                  <c:v>EU imports from ACP EPA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'total trade values &amp; formatting'!$K$30:$X$30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'total trade values &amp; formatting'!$K$59:$X$59</c:f>
              <c:numCache>
                <c:formatCode>0</c:formatCode>
                <c:ptCount val="14"/>
                <c:pt idx="0">
                  <c:v>30.942301799999999</c:v>
                </c:pt>
                <c:pt idx="1">
                  <c:v>22.573551080000001</c:v>
                </c:pt>
                <c:pt idx="2">
                  <c:v>27.242547720000001</c:v>
                </c:pt>
                <c:pt idx="3">
                  <c:v>31.591795069999996</c:v>
                </c:pt>
                <c:pt idx="4">
                  <c:v>29.663385969999997</c:v>
                </c:pt>
                <c:pt idx="5">
                  <c:v>30.333526659999997</c:v>
                </c:pt>
                <c:pt idx="6">
                  <c:v>31.177891809999998</c:v>
                </c:pt>
                <c:pt idx="7">
                  <c:v>32.531488700000004</c:v>
                </c:pt>
                <c:pt idx="8">
                  <c:v>32.322169809999998</c:v>
                </c:pt>
                <c:pt idx="9">
                  <c:v>34.812341589999996</c:v>
                </c:pt>
                <c:pt idx="10">
                  <c:v>37.117062789999999</c:v>
                </c:pt>
                <c:pt idx="11">
                  <c:v>38.860940239999991</c:v>
                </c:pt>
                <c:pt idx="12">
                  <c:v>33.413759810000002</c:v>
                </c:pt>
                <c:pt idx="13">
                  <c:v>41.270188439999998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56-46F4-8671-B3FE16680490}"/>
            </c:ext>
          </c:extLst>
        </c:ser>
        <c:ser>
          <c:idx val="1"/>
          <c:order val="1"/>
          <c:tx>
            <c:strRef>
              <c:f>'total trade values &amp; formatting'!$B$60</c:f>
              <c:strCache>
                <c:ptCount val="1"/>
                <c:pt idx="0">
                  <c:v>EU exports from ACP EPA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'total trade values &amp; formatting'!$K$30:$X$30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'total trade values &amp; formatting'!$K$60:$X$60</c:f>
              <c:numCache>
                <c:formatCode>0</c:formatCode>
                <c:ptCount val="14"/>
                <c:pt idx="0">
                  <c:v>27.229701369999997</c:v>
                </c:pt>
                <c:pt idx="1">
                  <c:v>23.020442679999999</c:v>
                </c:pt>
                <c:pt idx="2">
                  <c:v>29.078376250000002</c:v>
                </c:pt>
                <c:pt idx="3">
                  <c:v>33.046548780000002</c:v>
                </c:pt>
                <c:pt idx="4">
                  <c:v>36.218805769999996</c:v>
                </c:pt>
                <c:pt idx="5">
                  <c:v>35.838003800000003</c:v>
                </c:pt>
                <c:pt idx="6">
                  <c:v>34.043781420000002</c:v>
                </c:pt>
                <c:pt idx="7">
                  <c:v>37.255368230000009</c:v>
                </c:pt>
                <c:pt idx="8">
                  <c:v>34.219061890000006</c:v>
                </c:pt>
                <c:pt idx="9">
                  <c:v>36.751472230000005</c:v>
                </c:pt>
                <c:pt idx="10">
                  <c:v>36.503967510000003</c:v>
                </c:pt>
                <c:pt idx="11">
                  <c:v>38.187865440000003</c:v>
                </c:pt>
                <c:pt idx="12">
                  <c:v>31.682761880000001</c:v>
                </c:pt>
                <c:pt idx="13">
                  <c:v>38.747662249999998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56-46F4-8671-B3FE16680490}"/>
            </c:ext>
          </c:extLst>
        </c:ser>
        <c:ser>
          <c:idx val="2"/>
          <c:order val="2"/>
          <c:tx>
            <c:strRef>
              <c:f>'total trade values &amp; formatting'!$B$61</c:f>
              <c:strCache>
                <c:ptCount val="1"/>
                <c:pt idx="0">
                  <c:v>EU total trade with ACP EPA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'total trade values &amp; formatting'!$K$30:$X$30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'total trade values &amp; formatting'!$K$61:$X$61</c:f>
              <c:numCache>
                <c:formatCode>0</c:formatCode>
                <c:ptCount val="14"/>
                <c:pt idx="0">
                  <c:v>58.172003170000004</c:v>
                </c:pt>
                <c:pt idx="1">
                  <c:v>45.593993759999996</c:v>
                </c:pt>
                <c:pt idx="2">
                  <c:v>56.320923970000003</c:v>
                </c:pt>
                <c:pt idx="3">
                  <c:v>64.638343849999998</c:v>
                </c:pt>
                <c:pt idx="4">
                  <c:v>65.882191739999996</c:v>
                </c:pt>
                <c:pt idx="5">
                  <c:v>66.17153046</c:v>
                </c:pt>
                <c:pt idx="6">
                  <c:v>65.221673229999993</c:v>
                </c:pt>
                <c:pt idx="7">
                  <c:v>69.786856929999999</c:v>
                </c:pt>
                <c:pt idx="8">
                  <c:v>66.541231700000012</c:v>
                </c:pt>
                <c:pt idx="9">
                  <c:v>71.563813819999993</c:v>
                </c:pt>
                <c:pt idx="10">
                  <c:v>73.621030300000001</c:v>
                </c:pt>
                <c:pt idx="11">
                  <c:v>77.048805680000001</c:v>
                </c:pt>
                <c:pt idx="12">
                  <c:v>65.096521690000003</c:v>
                </c:pt>
                <c:pt idx="13">
                  <c:v>80.017850690000003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56-46F4-8671-B3FE166804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7626800"/>
        <c:axId val="477629752"/>
      </c:lineChart>
      <c:catAx>
        <c:axId val="47762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629752"/>
        <c:crosses val="autoZero"/>
        <c:auto val="1"/>
        <c:lblAlgn val="ctr"/>
        <c:lblOffset val="100"/>
        <c:noMultiLvlLbl val="0"/>
      </c:catAx>
      <c:valAx>
        <c:axId val="477629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6268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B676D6-110B-44E7-92AC-EC77A85EF38B}" type="doc">
      <dgm:prSet loTypeId="urn:microsoft.com/office/officeart/2005/8/layout/radial6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31CAA66-CA0A-4E29-82A8-48C13B183A6B}">
      <dgm:prSet phldrT="[Text]"/>
      <dgm:spPr>
        <a:xfrm>
          <a:off x="3104554" y="1749888"/>
          <a:ext cx="1918890" cy="1918890"/>
        </a:xfrm>
        <a:prstGeom prst="ellipse">
          <a:avLst/>
        </a:prstGeom>
        <a:solidFill>
          <a:srgbClr val="034EA2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3E8F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IE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EPA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31EB6947-E35F-4DF6-B70C-33E39EE0B53C}" type="parTrans" cxnId="{24E809C7-F50D-49D4-A3C5-F180AFC59941}">
      <dgm:prSet/>
      <dgm:spPr/>
      <dgm:t>
        <a:bodyPr/>
        <a:lstStyle/>
        <a:p>
          <a:endParaRPr lang="en-US"/>
        </a:p>
      </dgm:t>
    </dgm:pt>
    <dgm:pt modelId="{4072029F-F955-41B6-9C3D-CD6A856D3AFA}" type="sibTrans" cxnId="{24E809C7-F50D-49D4-A3C5-F180AFC59941}">
      <dgm:prSet/>
      <dgm:spPr/>
      <dgm:t>
        <a:bodyPr/>
        <a:lstStyle/>
        <a:p>
          <a:endParaRPr lang="en-US"/>
        </a:p>
      </dgm:t>
    </dgm:pt>
    <dgm:pt modelId="{510D5ABB-9CA7-4C0D-B85F-52EC1DAE34B4}">
      <dgm:prSet phldrT="[Text]" custT="1"/>
      <dgm:spPr>
        <a:xfrm>
          <a:off x="3392388" y="2458"/>
          <a:ext cx="1343223" cy="1343223"/>
        </a:xfrm>
        <a:prstGeom prst="ellipse">
          <a:avLst/>
        </a:prstGeom>
        <a:solidFill>
          <a:srgbClr val="034EA2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3E8F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IE" sz="12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Committees</a:t>
          </a:r>
          <a:endParaRPr lang="en-US" sz="1200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E270BD1A-444F-4088-B198-EDEF1F5F7F05}" type="parTrans" cxnId="{9D79BEA8-2A4D-4323-9E2C-D4E00FD3B246}">
      <dgm:prSet/>
      <dgm:spPr/>
      <dgm:t>
        <a:bodyPr/>
        <a:lstStyle/>
        <a:p>
          <a:endParaRPr lang="en-US"/>
        </a:p>
      </dgm:t>
    </dgm:pt>
    <dgm:pt modelId="{2E303A79-365E-492D-8E06-6959D6C7D0C8}" type="sibTrans" cxnId="{9D79BEA8-2A4D-4323-9E2C-D4E00FD3B246}">
      <dgm:prSet/>
      <dgm:spPr>
        <a:xfrm>
          <a:off x="1980380" y="625714"/>
          <a:ext cx="4167238" cy="4167238"/>
        </a:xfrm>
        <a:prstGeom prst="blockArc">
          <a:avLst>
            <a:gd name="adj1" fmla="val 16200000"/>
            <a:gd name="adj2" fmla="val 5400000"/>
            <a:gd name="adj3" fmla="val 4642"/>
          </a:avLst>
        </a:prstGeom>
        <a:solidFill>
          <a:srgbClr val="034EA2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67A94B99-706B-4C27-A6C7-0E86CFAF7FCB}">
      <dgm:prSet phldrT="[Text]" custT="1"/>
      <dgm:spPr>
        <a:xfrm>
          <a:off x="3392388" y="4072985"/>
          <a:ext cx="1343223" cy="1343223"/>
        </a:xfrm>
        <a:prstGeom prst="ellipse">
          <a:avLst/>
        </a:prstGeom>
        <a:solidFill>
          <a:srgbClr val="034EA2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3E8F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IE" sz="12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Special committees</a:t>
          </a:r>
          <a:endParaRPr lang="en-US" sz="1200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034901F3-DE31-4CDB-A173-C2C555B3EFA3}" type="parTrans" cxnId="{D70F935F-E2A7-426C-A909-1C194A388186}">
      <dgm:prSet/>
      <dgm:spPr/>
      <dgm:t>
        <a:bodyPr/>
        <a:lstStyle/>
        <a:p>
          <a:endParaRPr lang="en-US"/>
        </a:p>
      </dgm:t>
    </dgm:pt>
    <dgm:pt modelId="{8B35C759-5F67-4721-B370-D370E3306817}" type="sibTrans" cxnId="{D70F935F-E2A7-426C-A909-1C194A388186}">
      <dgm:prSet/>
      <dgm:spPr>
        <a:xfrm>
          <a:off x="1980380" y="625714"/>
          <a:ext cx="4167238" cy="4167238"/>
        </a:xfrm>
        <a:prstGeom prst="blockArc">
          <a:avLst>
            <a:gd name="adj1" fmla="val 5400000"/>
            <a:gd name="adj2" fmla="val 16200000"/>
            <a:gd name="adj3" fmla="val 4642"/>
          </a:avLst>
        </a:prstGeom>
        <a:solidFill>
          <a:srgbClr val="034EA2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C7FF572A-63A7-41D7-90AF-5B5B7A1E5023}">
      <dgm:prSet phldrT="[Text]"/>
      <dgm:spPr/>
      <dgm:t>
        <a:bodyPr/>
        <a:lstStyle/>
        <a:p>
          <a:endParaRPr lang="en-US"/>
        </a:p>
      </dgm:t>
    </dgm:pt>
    <dgm:pt modelId="{46BAED52-1228-4327-898B-9D9A7BAE1213}" type="parTrans" cxnId="{1BF6ABA6-E8CC-44B9-BF67-8EA368B933D3}">
      <dgm:prSet/>
      <dgm:spPr/>
      <dgm:t>
        <a:bodyPr/>
        <a:lstStyle/>
        <a:p>
          <a:endParaRPr lang="en-US"/>
        </a:p>
      </dgm:t>
    </dgm:pt>
    <dgm:pt modelId="{C0C7C7EC-B239-49AF-8657-9432B4854CBA}" type="sibTrans" cxnId="{1BF6ABA6-E8CC-44B9-BF67-8EA368B933D3}">
      <dgm:prSet/>
      <dgm:spPr/>
      <dgm:t>
        <a:bodyPr/>
        <a:lstStyle/>
        <a:p>
          <a:endParaRPr lang="en-US"/>
        </a:p>
      </dgm:t>
    </dgm:pt>
    <dgm:pt modelId="{11516A12-3CDF-4933-9FB9-84171A30A77E}">
      <dgm:prSet phldrT="[Text]"/>
      <dgm:spPr/>
      <dgm:t>
        <a:bodyPr/>
        <a:lstStyle/>
        <a:p>
          <a:endParaRPr lang="en-US"/>
        </a:p>
      </dgm:t>
    </dgm:pt>
    <dgm:pt modelId="{0239B76F-A05A-48DD-B037-E37763609768}" type="parTrans" cxnId="{1F00DF6D-1B06-485F-9012-8C3053649911}">
      <dgm:prSet/>
      <dgm:spPr/>
      <dgm:t>
        <a:bodyPr/>
        <a:lstStyle/>
        <a:p>
          <a:endParaRPr lang="en-US"/>
        </a:p>
      </dgm:t>
    </dgm:pt>
    <dgm:pt modelId="{DC9A205F-10B7-42B3-9B3A-5DCEE02F6B37}" type="sibTrans" cxnId="{1F00DF6D-1B06-485F-9012-8C3053649911}">
      <dgm:prSet/>
      <dgm:spPr/>
      <dgm:t>
        <a:bodyPr/>
        <a:lstStyle/>
        <a:p>
          <a:endParaRPr lang="en-US"/>
        </a:p>
      </dgm:t>
    </dgm:pt>
    <dgm:pt modelId="{2F0C26C5-D648-4955-B6B8-A7079C60B0CF}">
      <dgm:prSet phldrT="[Text]"/>
      <dgm:spPr/>
      <dgm:t>
        <a:bodyPr/>
        <a:lstStyle/>
        <a:p>
          <a:endParaRPr lang="en-US"/>
        </a:p>
      </dgm:t>
    </dgm:pt>
    <dgm:pt modelId="{38E190CA-09F2-4E38-99F0-8FBBAEFE5462}" type="parTrans" cxnId="{BE3C3DB1-EA02-4C8D-A7E9-F5D546816E9D}">
      <dgm:prSet/>
      <dgm:spPr/>
      <dgm:t>
        <a:bodyPr/>
        <a:lstStyle/>
        <a:p>
          <a:endParaRPr lang="en-US"/>
        </a:p>
      </dgm:t>
    </dgm:pt>
    <dgm:pt modelId="{9ECBF750-821E-4EE8-B08A-80858B892455}" type="sibTrans" cxnId="{BE3C3DB1-EA02-4C8D-A7E9-F5D546816E9D}">
      <dgm:prSet/>
      <dgm:spPr/>
      <dgm:t>
        <a:bodyPr/>
        <a:lstStyle/>
        <a:p>
          <a:endParaRPr lang="en-US"/>
        </a:p>
      </dgm:t>
    </dgm:pt>
    <dgm:pt modelId="{F73A8405-A243-40C9-A6B5-FCBB8E418B7E}">
      <dgm:prSet phldrT="[Text]"/>
      <dgm:spPr/>
      <dgm:t>
        <a:bodyPr/>
        <a:lstStyle/>
        <a:p>
          <a:endParaRPr lang="en-US"/>
        </a:p>
      </dgm:t>
    </dgm:pt>
    <dgm:pt modelId="{925B9847-0ED2-4C01-B212-682963EC9E8F}" type="parTrans" cxnId="{62CE5A80-D56B-435E-B210-2B814DBF0CB9}">
      <dgm:prSet/>
      <dgm:spPr/>
      <dgm:t>
        <a:bodyPr/>
        <a:lstStyle/>
        <a:p>
          <a:endParaRPr lang="en-US"/>
        </a:p>
      </dgm:t>
    </dgm:pt>
    <dgm:pt modelId="{31A015EA-8E43-4DB2-BBB6-CE2E3F4106BD}" type="sibTrans" cxnId="{62CE5A80-D56B-435E-B210-2B814DBF0CB9}">
      <dgm:prSet/>
      <dgm:spPr/>
      <dgm:t>
        <a:bodyPr/>
        <a:lstStyle/>
        <a:p>
          <a:endParaRPr lang="en-US"/>
        </a:p>
      </dgm:t>
    </dgm:pt>
    <dgm:pt modelId="{A219ECDA-12EE-47D5-8F10-A3DDCEF51246}">
      <dgm:prSet phldrT="[Text]"/>
      <dgm:spPr/>
      <dgm:t>
        <a:bodyPr/>
        <a:lstStyle/>
        <a:p>
          <a:endParaRPr lang="en-US"/>
        </a:p>
      </dgm:t>
    </dgm:pt>
    <dgm:pt modelId="{9FBC5D1D-DFEC-4207-8C31-891CFA63E3BC}" type="parTrans" cxnId="{A29690C6-B4C2-4E40-A2B0-25CE86DD0426}">
      <dgm:prSet/>
      <dgm:spPr/>
      <dgm:t>
        <a:bodyPr/>
        <a:lstStyle/>
        <a:p>
          <a:endParaRPr lang="en-US"/>
        </a:p>
      </dgm:t>
    </dgm:pt>
    <dgm:pt modelId="{92106923-1EBB-42DD-BF48-2A7CE09D21A0}" type="sibTrans" cxnId="{A29690C6-B4C2-4E40-A2B0-25CE86DD0426}">
      <dgm:prSet/>
      <dgm:spPr/>
      <dgm:t>
        <a:bodyPr/>
        <a:lstStyle/>
        <a:p>
          <a:endParaRPr lang="en-US"/>
        </a:p>
      </dgm:t>
    </dgm:pt>
    <dgm:pt modelId="{D9D40F7B-D84A-41E9-BCC7-65263AB9FED7}">
      <dgm:prSet phldrT="[Text]"/>
      <dgm:spPr/>
      <dgm:t>
        <a:bodyPr/>
        <a:lstStyle/>
        <a:p>
          <a:endParaRPr lang="en-US"/>
        </a:p>
      </dgm:t>
    </dgm:pt>
    <dgm:pt modelId="{3ACB7578-50A8-410E-9EA1-BF9092F8F2D3}" type="parTrans" cxnId="{2F30DFD9-30C2-4236-9477-41BC337BAB2C}">
      <dgm:prSet/>
      <dgm:spPr/>
      <dgm:t>
        <a:bodyPr/>
        <a:lstStyle/>
        <a:p>
          <a:endParaRPr lang="en-US"/>
        </a:p>
      </dgm:t>
    </dgm:pt>
    <dgm:pt modelId="{2B8EEB71-F5C2-48CF-8EAE-92845B5E7534}" type="sibTrans" cxnId="{2F30DFD9-30C2-4236-9477-41BC337BAB2C}">
      <dgm:prSet/>
      <dgm:spPr/>
      <dgm:t>
        <a:bodyPr/>
        <a:lstStyle/>
        <a:p>
          <a:endParaRPr lang="en-US"/>
        </a:p>
      </dgm:t>
    </dgm:pt>
    <dgm:pt modelId="{C51BA3C5-C7E5-449B-891C-F483D6696B31}" type="pres">
      <dgm:prSet presAssocID="{FDB676D6-110B-44E7-92AC-EC77A85EF38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A98A36-061E-4304-A58E-958D3F5165BC}" type="pres">
      <dgm:prSet presAssocID="{C31CAA66-CA0A-4E29-82A8-48C13B183A6B}" presName="centerShape" presStyleLbl="node0" presStyleIdx="0" presStyleCnt="1"/>
      <dgm:spPr/>
      <dgm:t>
        <a:bodyPr/>
        <a:lstStyle/>
        <a:p>
          <a:endParaRPr lang="en-US"/>
        </a:p>
      </dgm:t>
    </dgm:pt>
    <dgm:pt modelId="{05FE0689-1216-4F5B-A649-8DCE57DD2EC6}" type="pres">
      <dgm:prSet presAssocID="{510D5ABB-9CA7-4C0D-B85F-52EC1DAE34B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B5813-4E49-4F6D-AD6A-466C6EAB7BDE}" type="pres">
      <dgm:prSet presAssocID="{510D5ABB-9CA7-4C0D-B85F-52EC1DAE34B4}" presName="dummy" presStyleCnt="0"/>
      <dgm:spPr/>
      <dgm:t>
        <a:bodyPr/>
        <a:lstStyle/>
        <a:p>
          <a:endParaRPr lang="en-US"/>
        </a:p>
      </dgm:t>
    </dgm:pt>
    <dgm:pt modelId="{E461D862-278F-4676-A01A-8B866F2AD61C}" type="pres">
      <dgm:prSet presAssocID="{2E303A79-365E-492D-8E06-6959D6C7D0C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C85DF94-A5BB-4522-AAF3-8A25E18BAF4C}" type="pres">
      <dgm:prSet presAssocID="{67A94B99-706B-4C27-A6C7-0E86CFAF7FC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E39AC-2B0A-414C-B4A2-CEC1E671EADD}" type="pres">
      <dgm:prSet presAssocID="{67A94B99-706B-4C27-A6C7-0E86CFAF7FCB}" presName="dummy" presStyleCnt="0"/>
      <dgm:spPr/>
      <dgm:t>
        <a:bodyPr/>
        <a:lstStyle/>
        <a:p>
          <a:endParaRPr lang="en-US"/>
        </a:p>
      </dgm:t>
    </dgm:pt>
    <dgm:pt modelId="{C112F6B3-888E-448D-BFA9-AA1735BE6A67}" type="pres">
      <dgm:prSet presAssocID="{8B35C759-5F67-4721-B370-D370E3306817}" presName="sibTrans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59961544-C0D5-4025-8372-DEDA9309B8C9}" type="presOf" srcId="{8B35C759-5F67-4721-B370-D370E3306817}" destId="{C112F6B3-888E-448D-BFA9-AA1735BE6A67}" srcOrd="0" destOrd="0" presId="urn:microsoft.com/office/officeart/2005/8/layout/radial6"/>
    <dgm:cxn modelId="{24E809C7-F50D-49D4-A3C5-F180AFC59941}" srcId="{FDB676D6-110B-44E7-92AC-EC77A85EF38B}" destId="{C31CAA66-CA0A-4E29-82A8-48C13B183A6B}" srcOrd="0" destOrd="0" parTransId="{31EB6947-E35F-4DF6-B70C-33E39EE0B53C}" sibTransId="{4072029F-F955-41B6-9C3D-CD6A856D3AFA}"/>
    <dgm:cxn modelId="{B45742C5-94A8-49A7-AB4C-A2EC50E28989}" type="presOf" srcId="{510D5ABB-9CA7-4C0D-B85F-52EC1DAE34B4}" destId="{05FE0689-1216-4F5B-A649-8DCE57DD2EC6}" srcOrd="0" destOrd="0" presId="urn:microsoft.com/office/officeart/2005/8/layout/radial6"/>
    <dgm:cxn modelId="{9D79BEA8-2A4D-4323-9E2C-D4E00FD3B246}" srcId="{C31CAA66-CA0A-4E29-82A8-48C13B183A6B}" destId="{510D5ABB-9CA7-4C0D-B85F-52EC1DAE34B4}" srcOrd="0" destOrd="0" parTransId="{E270BD1A-444F-4088-B198-EDEF1F5F7F05}" sibTransId="{2E303A79-365E-492D-8E06-6959D6C7D0C8}"/>
    <dgm:cxn modelId="{1F00DF6D-1B06-485F-9012-8C3053649911}" srcId="{C7FF572A-63A7-41D7-90AF-5B5B7A1E5023}" destId="{11516A12-3CDF-4933-9FB9-84171A30A77E}" srcOrd="0" destOrd="0" parTransId="{0239B76F-A05A-48DD-B037-E37763609768}" sibTransId="{DC9A205F-10B7-42B3-9B3A-5DCEE02F6B37}"/>
    <dgm:cxn modelId="{2F30DFD9-30C2-4236-9477-41BC337BAB2C}" srcId="{F73A8405-A243-40C9-A6B5-FCBB8E418B7E}" destId="{D9D40F7B-D84A-41E9-BCC7-65263AB9FED7}" srcOrd="1" destOrd="0" parTransId="{3ACB7578-50A8-410E-9EA1-BF9092F8F2D3}" sibTransId="{2B8EEB71-F5C2-48CF-8EAE-92845B5E7534}"/>
    <dgm:cxn modelId="{0A051C08-EBF6-4859-95FB-5122BE21DA5D}" type="presOf" srcId="{C31CAA66-CA0A-4E29-82A8-48C13B183A6B}" destId="{EFA98A36-061E-4304-A58E-958D3F5165BC}" srcOrd="0" destOrd="0" presId="urn:microsoft.com/office/officeart/2005/8/layout/radial6"/>
    <dgm:cxn modelId="{BE3C3DB1-EA02-4C8D-A7E9-F5D546816E9D}" srcId="{C7FF572A-63A7-41D7-90AF-5B5B7A1E5023}" destId="{2F0C26C5-D648-4955-B6B8-A7079C60B0CF}" srcOrd="1" destOrd="0" parTransId="{38E190CA-09F2-4E38-99F0-8FBBAEFE5462}" sibTransId="{9ECBF750-821E-4EE8-B08A-80858B892455}"/>
    <dgm:cxn modelId="{8121F350-5BFA-4D58-B171-4B90A9452191}" type="presOf" srcId="{2E303A79-365E-492D-8E06-6959D6C7D0C8}" destId="{E461D862-278F-4676-A01A-8B866F2AD61C}" srcOrd="0" destOrd="0" presId="urn:microsoft.com/office/officeart/2005/8/layout/radial6"/>
    <dgm:cxn modelId="{10CFC773-D46D-40DA-84D0-D8734C75A770}" type="presOf" srcId="{FDB676D6-110B-44E7-92AC-EC77A85EF38B}" destId="{C51BA3C5-C7E5-449B-891C-F483D6696B31}" srcOrd="0" destOrd="0" presId="urn:microsoft.com/office/officeart/2005/8/layout/radial6"/>
    <dgm:cxn modelId="{A29690C6-B4C2-4E40-A2B0-25CE86DD0426}" srcId="{F73A8405-A243-40C9-A6B5-FCBB8E418B7E}" destId="{A219ECDA-12EE-47D5-8F10-A3DDCEF51246}" srcOrd="0" destOrd="0" parTransId="{9FBC5D1D-DFEC-4207-8C31-891CFA63E3BC}" sibTransId="{92106923-1EBB-42DD-BF48-2A7CE09D21A0}"/>
    <dgm:cxn modelId="{62CE5A80-D56B-435E-B210-2B814DBF0CB9}" srcId="{FDB676D6-110B-44E7-92AC-EC77A85EF38B}" destId="{F73A8405-A243-40C9-A6B5-FCBB8E418B7E}" srcOrd="2" destOrd="0" parTransId="{925B9847-0ED2-4C01-B212-682963EC9E8F}" sibTransId="{31A015EA-8E43-4DB2-BBB6-CE2E3F4106BD}"/>
    <dgm:cxn modelId="{D70F935F-E2A7-426C-A909-1C194A388186}" srcId="{C31CAA66-CA0A-4E29-82A8-48C13B183A6B}" destId="{67A94B99-706B-4C27-A6C7-0E86CFAF7FCB}" srcOrd="1" destOrd="0" parTransId="{034901F3-DE31-4CDB-A173-C2C555B3EFA3}" sibTransId="{8B35C759-5F67-4721-B370-D370E3306817}"/>
    <dgm:cxn modelId="{1BF6ABA6-E8CC-44B9-BF67-8EA368B933D3}" srcId="{FDB676D6-110B-44E7-92AC-EC77A85EF38B}" destId="{C7FF572A-63A7-41D7-90AF-5B5B7A1E5023}" srcOrd="1" destOrd="0" parTransId="{46BAED52-1228-4327-898B-9D9A7BAE1213}" sibTransId="{C0C7C7EC-B239-49AF-8657-9432B4854CBA}"/>
    <dgm:cxn modelId="{53CB9593-670D-43F0-95EE-9AB3D92F790C}" type="presOf" srcId="{67A94B99-706B-4C27-A6C7-0E86CFAF7FCB}" destId="{DC85DF94-A5BB-4522-AAF3-8A25E18BAF4C}" srcOrd="0" destOrd="0" presId="urn:microsoft.com/office/officeart/2005/8/layout/radial6"/>
    <dgm:cxn modelId="{241707E7-EE5A-4220-ABAC-EFFF2FA6517B}" type="presParOf" srcId="{C51BA3C5-C7E5-449B-891C-F483D6696B31}" destId="{EFA98A36-061E-4304-A58E-958D3F5165BC}" srcOrd="0" destOrd="0" presId="urn:microsoft.com/office/officeart/2005/8/layout/radial6"/>
    <dgm:cxn modelId="{BCA16FE5-4827-4FFD-8D23-A33405891CDC}" type="presParOf" srcId="{C51BA3C5-C7E5-449B-891C-F483D6696B31}" destId="{05FE0689-1216-4F5B-A649-8DCE57DD2EC6}" srcOrd="1" destOrd="0" presId="urn:microsoft.com/office/officeart/2005/8/layout/radial6"/>
    <dgm:cxn modelId="{FBD85D97-3B39-4249-B1BD-3C6287B33FC1}" type="presParOf" srcId="{C51BA3C5-C7E5-449B-891C-F483D6696B31}" destId="{C91B5813-4E49-4F6D-AD6A-466C6EAB7BDE}" srcOrd="2" destOrd="0" presId="urn:microsoft.com/office/officeart/2005/8/layout/radial6"/>
    <dgm:cxn modelId="{A4E6DC02-C762-4F95-BE41-5E071BCF990C}" type="presParOf" srcId="{C51BA3C5-C7E5-449B-891C-F483D6696B31}" destId="{E461D862-278F-4676-A01A-8B866F2AD61C}" srcOrd="3" destOrd="0" presId="urn:microsoft.com/office/officeart/2005/8/layout/radial6"/>
    <dgm:cxn modelId="{E9C810E1-C0D0-4F82-A80D-5A548B12ED59}" type="presParOf" srcId="{C51BA3C5-C7E5-449B-891C-F483D6696B31}" destId="{DC85DF94-A5BB-4522-AAF3-8A25E18BAF4C}" srcOrd="4" destOrd="0" presId="urn:microsoft.com/office/officeart/2005/8/layout/radial6"/>
    <dgm:cxn modelId="{34746271-EFC5-45AF-947C-11EC6762FBDB}" type="presParOf" srcId="{C51BA3C5-C7E5-449B-891C-F483D6696B31}" destId="{6F0E39AC-2B0A-414C-B4A2-CEC1E671EADD}" srcOrd="5" destOrd="0" presId="urn:microsoft.com/office/officeart/2005/8/layout/radial6"/>
    <dgm:cxn modelId="{5241DCB6-E1D2-4E4F-B665-542817FA428D}" type="presParOf" srcId="{C51BA3C5-C7E5-449B-891C-F483D6696B31}" destId="{C112F6B3-888E-448D-BFA9-AA1735BE6A67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2F6B3-888E-448D-BFA9-AA1735BE6A67}">
      <dsp:nvSpPr>
        <dsp:cNvPr id="0" name=""/>
        <dsp:cNvSpPr/>
      </dsp:nvSpPr>
      <dsp:spPr>
        <a:xfrm>
          <a:off x="1195928" y="404257"/>
          <a:ext cx="2702264" cy="2702264"/>
        </a:xfrm>
        <a:prstGeom prst="blockArc">
          <a:avLst>
            <a:gd name="adj1" fmla="val 5400000"/>
            <a:gd name="adj2" fmla="val 16200000"/>
            <a:gd name="adj3" fmla="val 4642"/>
          </a:avLst>
        </a:prstGeom>
        <a:solidFill>
          <a:srgbClr val="034EA2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1D862-278F-4676-A01A-8B866F2AD61C}">
      <dsp:nvSpPr>
        <dsp:cNvPr id="0" name=""/>
        <dsp:cNvSpPr/>
      </dsp:nvSpPr>
      <dsp:spPr>
        <a:xfrm>
          <a:off x="1195928" y="404257"/>
          <a:ext cx="2702264" cy="2702264"/>
        </a:xfrm>
        <a:prstGeom prst="blockArc">
          <a:avLst>
            <a:gd name="adj1" fmla="val 16200000"/>
            <a:gd name="adj2" fmla="val 5400000"/>
            <a:gd name="adj3" fmla="val 4642"/>
          </a:avLst>
        </a:prstGeom>
        <a:solidFill>
          <a:srgbClr val="034EA2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A98A36-061E-4304-A58E-958D3F5165BC}">
      <dsp:nvSpPr>
        <dsp:cNvPr id="0" name=""/>
        <dsp:cNvSpPr/>
      </dsp:nvSpPr>
      <dsp:spPr>
        <a:xfrm>
          <a:off x="1925219" y="1133549"/>
          <a:ext cx="1243681" cy="1243681"/>
        </a:xfrm>
        <a:prstGeom prst="ellipse">
          <a:avLst/>
        </a:prstGeom>
        <a:solidFill>
          <a:srgbClr val="034EA2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3E8F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EPA</a:t>
          </a:r>
          <a:endParaRPr lang="en-US" sz="3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107352" y="1315682"/>
        <a:ext cx="879415" cy="879415"/>
      </dsp:txXfrm>
    </dsp:sp>
    <dsp:sp modelId="{05FE0689-1216-4F5B-A649-8DCE57DD2EC6}">
      <dsp:nvSpPr>
        <dsp:cNvPr id="0" name=""/>
        <dsp:cNvSpPr/>
      </dsp:nvSpPr>
      <dsp:spPr>
        <a:xfrm>
          <a:off x="2111771" y="309"/>
          <a:ext cx="870577" cy="870577"/>
        </a:xfrm>
        <a:prstGeom prst="ellipse">
          <a:avLst/>
        </a:prstGeom>
        <a:solidFill>
          <a:srgbClr val="034EA2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3E8F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Committees</a:t>
          </a:r>
          <a:endParaRPr lang="en-US" sz="1200" b="1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239264" y="127802"/>
        <a:ext cx="615591" cy="615591"/>
      </dsp:txXfrm>
    </dsp:sp>
    <dsp:sp modelId="{DC85DF94-A5BB-4522-AAF3-8A25E18BAF4C}">
      <dsp:nvSpPr>
        <dsp:cNvPr id="0" name=""/>
        <dsp:cNvSpPr/>
      </dsp:nvSpPr>
      <dsp:spPr>
        <a:xfrm>
          <a:off x="2111771" y="2639892"/>
          <a:ext cx="870577" cy="870577"/>
        </a:xfrm>
        <a:prstGeom prst="ellipse">
          <a:avLst/>
        </a:prstGeom>
        <a:solidFill>
          <a:srgbClr val="034EA2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3E8F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Special committees</a:t>
          </a:r>
          <a:endParaRPr lang="en-US" sz="1200" b="1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239264" y="2767385"/>
        <a:ext cx="615591" cy="615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3" tIns="45301" rIns="90603" bIns="45301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3" tIns="45301" rIns="90603" bIns="45301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314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3" tIns="45301" rIns="90603" bIns="45301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6" y="9360314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3" tIns="45301" rIns="90603" bIns="45301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4DE698A8-B5EB-4825-AD05-94AE478D02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393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3" tIns="45301" rIns="90603" bIns="45301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3" tIns="45301" rIns="90603" bIns="45301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7" y="4680946"/>
            <a:ext cx="5375268" cy="443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3" tIns="45301" rIns="90603" bIns="453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314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3" tIns="45301" rIns="90603" bIns="45301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6" y="9360314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3" tIns="45301" rIns="90603" bIns="45301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F9FA8E46-299C-4F54-B2C0-EB1DE2DA77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5822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A8E46-299C-4F54-B2C0-EB1DE2DA7791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811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Aft>
                <a:spcPts val="600"/>
              </a:spcAft>
              <a:buClr>
                <a:srgbClr val="2D5EC1"/>
              </a:buClr>
              <a:buSzPct val="120000"/>
              <a:buNone/>
            </a:pPr>
            <a:r>
              <a:rPr lang="en-US" sz="140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1. Trade and investment ties are enhanced thanks to the overall </a:t>
            </a:r>
            <a:r>
              <a:rPr lang="en-US" sz="1400" b="1" i="0" kern="1200" dirty="0" smtClean="0">
                <a:solidFill>
                  <a:srgbClr val="00B050"/>
                </a:solidFill>
                <a:latin typeface="Arial" charset="0"/>
                <a:ea typeface="+mn-ea"/>
                <a:cs typeface="+mn-cs"/>
              </a:rPr>
              <a:t>improved business environment</a:t>
            </a:r>
            <a:r>
              <a:rPr lang="en-US" sz="140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: </a:t>
            </a:r>
          </a:p>
          <a:p>
            <a:pPr>
              <a:spcAft>
                <a:spcPts val="600"/>
              </a:spcAft>
              <a:buClr>
                <a:srgbClr val="2D5EC1"/>
              </a:buClr>
            </a:pPr>
            <a:r>
              <a:rPr lang="en-IE" sz="1200" i="0" dirty="0" smtClean="0"/>
              <a:t>- International agreements setting rules of procedure, arbitrators, dispute settlement mechanisms etc.;</a:t>
            </a:r>
          </a:p>
          <a:p>
            <a:pPr>
              <a:spcAft>
                <a:spcPts val="600"/>
              </a:spcAft>
              <a:buClr>
                <a:srgbClr val="2D5EC1"/>
              </a:buClr>
            </a:pPr>
            <a:r>
              <a:rPr lang="en-IE" sz="1200" b="1" i="0" dirty="0" smtClean="0">
                <a:ea typeface="Verdana"/>
              </a:rPr>
              <a:t>- legal certainty, stability and predictability</a:t>
            </a:r>
            <a:r>
              <a:rPr lang="en-IE" sz="1200" i="0" dirty="0" smtClean="0">
                <a:ea typeface="Verdana"/>
              </a:rPr>
              <a:t>;</a:t>
            </a:r>
          </a:p>
          <a:p>
            <a:pPr>
              <a:spcAft>
                <a:spcPts val="600"/>
              </a:spcAft>
              <a:buClr>
                <a:srgbClr val="2D5EC1"/>
              </a:buClr>
            </a:pPr>
            <a:r>
              <a:rPr lang="en-IE" sz="1200" i="0" dirty="0" smtClean="0"/>
              <a:t>- review processes and possibility of deepening and widening;</a:t>
            </a:r>
          </a:p>
          <a:p>
            <a:pPr>
              <a:spcAft>
                <a:spcPts val="600"/>
              </a:spcAft>
              <a:buClr>
                <a:srgbClr val="2D5EC1"/>
              </a:buClr>
            </a:pPr>
            <a:r>
              <a:rPr lang="en-IE" sz="1200" b="1" i="0" dirty="0" smtClean="0"/>
              <a:t>- monitoring of trade barriers</a:t>
            </a:r>
            <a:r>
              <a:rPr lang="en-IE" sz="1200" i="0" dirty="0" smtClean="0"/>
              <a:t>;</a:t>
            </a:r>
            <a:endParaRPr lang="en-US" sz="1200" b="1" i="0" dirty="0" smtClean="0"/>
          </a:p>
          <a:p>
            <a:pPr>
              <a:spcAft>
                <a:spcPts val="600"/>
              </a:spcAft>
              <a:buClr>
                <a:srgbClr val="2D5EC1"/>
              </a:buClr>
            </a:pPr>
            <a:r>
              <a:rPr lang="en-US" sz="1200" i="0" dirty="0" smtClean="0"/>
              <a:t>- stable fora for dialogue on the </a:t>
            </a:r>
            <a:r>
              <a:rPr lang="en-US" sz="1200" b="1" i="0" dirty="0" smtClean="0"/>
              <a:t>implementation </a:t>
            </a:r>
            <a:r>
              <a:rPr lang="en-US" sz="1200" i="0" dirty="0" smtClean="0"/>
              <a:t>of the agreements (EPA Committees) - </a:t>
            </a:r>
            <a:r>
              <a:rPr lang="en-US" sz="1200" dirty="0" smtClean="0"/>
              <a:t>e.g. how to implement some provisions, barriers to trade which business may face, liberalization schedules, trade and sustainable development etc.</a:t>
            </a:r>
            <a:endParaRPr lang="en-US" sz="1200" i="0" dirty="0" smtClean="0"/>
          </a:p>
          <a:p>
            <a:pPr>
              <a:spcAft>
                <a:spcPts val="600"/>
              </a:spcAft>
              <a:buClr>
                <a:srgbClr val="2D5EC1"/>
              </a:buClr>
            </a:pPr>
            <a:endParaRPr lang="en-IE" sz="1200" i="0" kern="1200" dirty="0" smtClean="0">
              <a:solidFill>
                <a:schemeClr val="tx1"/>
              </a:solidFill>
              <a:latin typeface="Arial" charset="0"/>
              <a:ea typeface="Verdana"/>
              <a:cs typeface="+mn-cs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Clr>
                <a:srgbClr val="2D5EC1"/>
              </a:buClr>
              <a:buSzPct val="120000"/>
              <a:buNone/>
            </a:pPr>
            <a:r>
              <a:rPr lang="en-IE" sz="1400" b="1" i="0" kern="1200" dirty="0" smtClean="0">
                <a:solidFill>
                  <a:srgbClr val="00B050"/>
                </a:solidFill>
                <a:latin typeface="Arial" charset="0"/>
                <a:ea typeface="Verdana"/>
                <a:cs typeface="+mn-cs"/>
              </a:rPr>
              <a:t>2. Integration </a:t>
            </a:r>
            <a:r>
              <a:rPr lang="en-IE" sz="1400" i="0" kern="1200" dirty="0" smtClean="0">
                <a:solidFill>
                  <a:schemeClr val="tx1"/>
                </a:solidFill>
                <a:latin typeface="Arial" charset="0"/>
                <a:ea typeface="Verdana"/>
                <a:cs typeface="+mn-cs"/>
              </a:rPr>
              <a:t>with regional, continental and global value chains: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2D5EC1"/>
              </a:buClr>
              <a:buSzPct val="120000"/>
            </a:pPr>
            <a:r>
              <a:rPr lang="en-IE" sz="1200" i="0" dirty="0" smtClean="0">
                <a:ea typeface="Verdana"/>
              </a:rPr>
              <a:t>African EPAs and </a:t>
            </a:r>
            <a:r>
              <a:rPr lang="en-US" sz="1200" b="1" i="0" dirty="0" smtClean="0">
                <a:ea typeface="Verdana"/>
              </a:rPr>
              <a:t>African Continental Free Trade Area </a:t>
            </a:r>
            <a:r>
              <a:rPr lang="en-US" sz="1200" i="0" dirty="0" smtClean="0">
                <a:ea typeface="Verdana"/>
              </a:rPr>
              <a:t>(</a:t>
            </a:r>
            <a:r>
              <a:rPr lang="en-US" sz="1200" i="0" dirty="0" err="1" smtClean="0">
                <a:ea typeface="Verdana"/>
              </a:rPr>
              <a:t>AfCFTA</a:t>
            </a:r>
            <a:r>
              <a:rPr lang="en-US" sz="1200" i="0" dirty="0" smtClean="0">
                <a:ea typeface="Verdana"/>
              </a:rPr>
              <a:t>): EPAs with African partners support regional integration and favor intra-Africa trade and creation of continental value chains; 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2D5EC1"/>
              </a:buClr>
              <a:buSzPct val="120000"/>
            </a:pPr>
            <a:r>
              <a:rPr lang="en-US" sz="1200" i="0" dirty="0" smtClean="0">
                <a:ea typeface="Verdana"/>
              </a:rPr>
              <a:t>this is particularly relevant for EU businesses relying on value chains involving multiple African partners. </a:t>
            </a:r>
          </a:p>
          <a:p>
            <a:pPr>
              <a:lnSpc>
                <a:spcPct val="90000"/>
              </a:lnSpc>
            </a:pPr>
            <a:endParaRPr lang="en-GB" sz="800" i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A8E46-299C-4F54-B2C0-EB1DE2DA7791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6883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Overall EU’s trade with these countries increased from EUR 58 billion in 2008, when the first EPA started to be provisionally applied, to EUR 65 billion in 2020, representing a 13% increase in the value of trade in just over a decade. Over the same period, EU imports from these countries increased from EUR 31 billion to EUR 34 billion (9% increase) and EU exports increased from EUR 27 billion to EUR 32 billion (17% increase).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A8E46-299C-4F54-B2C0-EB1DE2DA7791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6364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spcAft>
                <a:spcPts val="600"/>
              </a:spcAft>
              <a:buClr>
                <a:srgbClr val="2D5EC1"/>
              </a:buClr>
              <a:buSzPct val="120000"/>
              <a:buFont typeface="Wingdings" panose="05000000000000000000" pitchFamily="2" charset="2"/>
              <a:buNone/>
            </a:pPr>
            <a:r>
              <a:rPr lang="en-US" sz="1600" b="0" dirty="0" smtClean="0"/>
              <a:t>-</a:t>
            </a:r>
            <a:r>
              <a:rPr lang="en-US" sz="1600" b="0" baseline="0" dirty="0" smtClean="0"/>
              <a:t> GIs are covered in SADC and  </a:t>
            </a:r>
            <a:r>
              <a:rPr lang="en-US" sz="1600" b="0" baseline="0" dirty="0" err="1" smtClean="0"/>
              <a:t>Camerooon</a:t>
            </a:r>
            <a:r>
              <a:rPr lang="en-US" sz="1600" b="0" baseline="0" dirty="0" smtClean="0"/>
              <a:t> EPAs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rgbClr val="2D5EC1"/>
              </a:buClr>
              <a:buSzPct val="120000"/>
              <a:buFont typeface="Wingdings" panose="05000000000000000000" pitchFamily="2" charset="2"/>
              <a:buNone/>
            </a:pPr>
            <a:r>
              <a:rPr lang="en-US" sz="1600" b="0" baseline="0" dirty="0" smtClean="0"/>
              <a:t>- </a:t>
            </a:r>
            <a:r>
              <a:rPr lang="en-US" sz="1600" b="0" dirty="0" smtClean="0"/>
              <a:t>dispute settlement mechanism (</a:t>
            </a:r>
            <a:r>
              <a:rPr lang="en-US" sz="1600" b="0" i="1" dirty="0" smtClean="0"/>
              <a:t>for ESA5 DSM is under negotiation, for Ghana and Pacific negotiations for list of arbitrators are ongoing</a:t>
            </a:r>
            <a:r>
              <a:rPr lang="en-US" sz="1600" b="0" dirty="0" smtClean="0"/>
              <a:t>)</a:t>
            </a:r>
            <a:endParaRPr lang="en-IE" sz="1600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A8E46-299C-4F54-B2C0-EB1DE2DA7791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2528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7075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918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845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612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33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05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77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49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6E48FC-E5AA-4AFD-86C3-7DC6893B6942}" type="slidenum">
              <a:rPr lang="en-GB" altLang="en-US" smtClean="0"/>
              <a:pPr>
                <a:spcBef>
                  <a:spcPct val="0"/>
                </a:spcBef>
              </a:pPr>
              <a:t>18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98803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7075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918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845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612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33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05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77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49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54D44F-8AD6-4089-81A5-1DBF527C7C83}" type="slidenum">
              <a:rPr lang="en-GB" altLang="en-US" smtClean="0"/>
              <a:pPr>
                <a:spcBef>
                  <a:spcPct val="0"/>
                </a:spcBef>
              </a:pPr>
              <a:t>19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819188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7075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918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845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612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33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05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77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49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33D16D-47C2-4C11-8F97-093E0D08E530}" type="slidenum">
              <a:rPr lang="en-GB" altLang="en-US" smtClean="0"/>
              <a:pPr>
                <a:spcBef>
                  <a:spcPct val="0"/>
                </a:spcBef>
              </a:pPr>
              <a:t>20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655806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7075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918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845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612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33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05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77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49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54D44F-8AD6-4089-81A5-1DBF527C7C83}" type="slidenum">
              <a:rPr lang="en-GB" altLang="en-US" smtClean="0"/>
              <a:pPr>
                <a:spcBef>
                  <a:spcPct val="0"/>
                </a:spcBef>
              </a:pPr>
              <a:t>21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06020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11F53DA5-11B3-4EFA-9312-FCF867F17AFD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EFA3D-27B8-47C6-9A0E-DD7EEC0DF9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872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50BF3-8825-4F44-B98B-C12C706F41D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7930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3D406E-2C34-0D44-AE71-0F0CA7D25525}"/>
              </a:ext>
            </a:extLst>
          </p:cNvPr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69836C-B4E6-CF45-8984-AFFB368C6E79}"/>
              </a:ext>
            </a:extLst>
          </p:cNvPr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3EB8C86-4C4F-0B48-B5B0-47C8F746D3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1EC63C1-74A6-2447-88C5-34A9022780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B5DFAC5-42DE-1641-9167-394F2F6CF8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F7255-9CF3-4337-BB8B-88CAEA2BEB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754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99D7E-7256-4545-B973-6738590E28D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356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9014A-05E7-4339-9139-6D1B15DCEB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564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06903-5DDC-4C0C-9973-76EC92A4FB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0640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6A324-9648-4975-8123-9940E332FC3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625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56A20-01D1-46D7-9B0D-94B4E97284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194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4CF5C-56F2-4B0B-B474-50DD0A6642F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7079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87C34-DFF5-448F-961B-3477DDCE300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887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CD4F4-A452-49B2-A3DB-AE607DCE407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0505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2067F2EA-C30E-47A0-BC19-81CFE06E99F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rade.ec.europa.eu/access-to-markets/en/hom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trade.ec.europa.eu/access-to-markets/en/home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trade.ec.europa.eu/access-to-markets/en/content/single-entry-point-0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5652120" y="5329803"/>
            <a:ext cx="20162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0760" y="4387845"/>
            <a:ext cx="6614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16 December 2022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4468" y="1846182"/>
            <a:ext cx="7183522" cy="17543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IE" sz="3600" b="1" dirty="0">
                <a:solidFill>
                  <a:schemeClr val="bg1"/>
                </a:solidFill>
                <a:latin typeface="Verdana"/>
                <a:ea typeface="Verdana"/>
              </a:rPr>
              <a:t>Dialogue on Economic Partnership Agreements (EPAs) </a:t>
            </a:r>
            <a:r>
              <a:rPr lang="en-IE" sz="3600" b="1">
                <a:solidFill>
                  <a:schemeClr val="bg1"/>
                </a:solidFill>
                <a:latin typeface="Verdana"/>
                <a:ea typeface="Verdana"/>
              </a:rPr>
              <a:t>with </a:t>
            </a:r>
            <a:r>
              <a:rPr lang="en-IE" sz="3600" b="1" smtClean="0">
                <a:solidFill>
                  <a:schemeClr val="bg1"/>
                </a:solidFill>
                <a:latin typeface="Verdana"/>
                <a:ea typeface="Verdana"/>
              </a:rPr>
              <a:t>Business</a:t>
            </a:r>
            <a:r>
              <a:rPr lang="en-GB" sz="2800" dirty="0">
                <a:solidFill>
                  <a:schemeClr val="bg1"/>
                </a:solidFill>
                <a:latin typeface="Verdana"/>
                <a:ea typeface="Verdana"/>
              </a:rPr>
              <a:t> </a:t>
            </a:r>
            <a:endParaRPr lang="en-GB" sz="2800" dirty="0">
              <a:solidFill>
                <a:schemeClr val="bg1"/>
              </a:solidFill>
              <a:ea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1143" y="5652968"/>
            <a:ext cx="2048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European Commission, DG </a:t>
            </a:r>
            <a:r>
              <a:rPr lang="en-US" dirty="0" smtClean="0">
                <a:solidFill>
                  <a:schemeClr val="bg1"/>
                </a:solidFill>
              </a:rPr>
              <a:t>TRADE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8" y="1016000"/>
            <a:ext cx="8229600" cy="936625"/>
          </a:xfrm>
        </p:spPr>
        <p:txBody>
          <a:bodyPr/>
          <a:lstStyle/>
          <a:p>
            <a:r>
              <a:rPr lang="en-US" dirty="0" smtClean="0"/>
              <a:t>What EPAs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6" y="1781175"/>
            <a:ext cx="8248650" cy="537210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600"/>
              </a:spcAft>
              <a:buClr>
                <a:srgbClr val="2D5EC1"/>
              </a:buClr>
              <a:buSzPct val="120000"/>
              <a:buNone/>
            </a:pPr>
            <a:r>
              <a:rPr lang="en-IE" sz="1600" i="0" dirty="0" smtClean="0">
                <a:sym typeface="Wingdings" panose="05000000000000000000" pitchFamily="2" charset="2"/>
              </a:rPr>
              <a:t> </a:t>
            </a:r>
            <a:r>
              <a:rPr lang="en-IE" sz="1600" b="1" i="0" dirty="0" smtClean="0">
                <a:solidFill>
                  <a:srgbClr val="00B050"/>
                </a:solidFill>
                <a:sym typeface="Wingdings" panose="05000000000000000000" pitchFamily="2" charset="2"/>
              </a:rPr>
              <a:t>All EPAs </a:t>
            </a:r>
            <a:r>
              <a:rPr lang="en-IE" sz="1600" i="0" dirty="0" smtClean="0">
                <a:sym typeface="Wingdings" panose="05000000000000000000" pitchFamily="2" charset="2"/>
              </a:rPr>
              <a:t>cover:</a:t>
            </a:r>
            <a:endParaRPr lang="en-US" sz="1600" i="0" dirty="0" smtClean="0"/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rgbClr val="2D5EC1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500" b="0" i="0" dirty="0" smtClean="0"/>
              <a:t>trade </a:t>
            </a:r>
            <a:r>
              <a:rPr lang="en-US" sz="1500" b="0" i="0" dirty="0"/>
              <a:t>in </a:t>
            </a:r>
            <a:r>
              <a:rPr lang="en-US" sz="1500" b="0" i="0" dirty="0" smtClean="0"/>
              <a:t>goods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rgbClr val="2D5EC1"/>
              </a:buClr>
              <a:buSzPct val="120000"/>
              <a:buFont typeface="Wingdings" panose="05000000000000000000" pitchFamily="2" charset="2"/>
              <a:buChar char="ü"/>
            </a:pPr>
            <a:r>
              <a:rPr lang="en-IE" sz="1500" b="0" dirty="0" smtClean="0"/>
              <a:t>market access </a:t>
            </a:r>
            <a:r>
              <a:rPr lang="en-IE" sz="1500" b="0" i="1" dirty="0" smtClean="0"/>
              <a:t>(incl. </a:t>
            </a:r>
            <a:r>
              <a:rPr lang="en-US" sz="1500" b="0" i="1" dirty="0" smtClean="0"/>
              <a:t>safeguard </a:t>
            </a:r>
            <a:r>
              <a:rPr lang="en-US" sz="1500" b="0" i="1" dirty="0"/>
              <a:t>measures/ trade </a:t>
            </a:r>
            <a:r>
              <a:rPr lang="en-US" sz="1500" b="0" i="1" dirty="0" err="1"/>
              <a:t>defence</a:t>
            </a:r>
            <a:r>
              <a:rPr lang="en-US" sz="1500" b="0" i="1" dirty="0"/>
              <a:t> mechanisms/ export </a:t>
            </a:r>
            <a:r>
              <a:rPr lang="en-US" sz="1500" b="0" i="1" dirty="0" smtClean="0"/>
              <a:t>taxes)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rgbClr val="2D5EC1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500" b="0" i="0" dirty="0" smtClean="0"/>
              <a:t>technical </a:t>
            </a:r>
            <a:r>
              <a:rPr lang="en-US" sz="1500" b="0" i="0" dirty="0"/>
              <a:t>barriers to trade 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rgbClr val="2D5EC1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500" b="0" i="0" dirty="0"/>
              <a:t>sanitary and </a:t>
            </a:r>
            <a:r>
              <a:rPr lang="en-US" sz="1500" b="0" i="0" dirty="0" err="1"/>
              <a:t>phytosanitary</a:t>
            </a:r>
            <a:r>
              <a:rPr lang="en-US" sz="1500" b="0" i="0" dirty="0"/>
              <a:t> </a:t>
            </a:r>
            <a:r>
              <a:rPr lang="en-US" sz="1500" b="0" i="0" dirty="0" smtClean="0"/>
              <a:t>standards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rgbClr val="2D5EC1"/>
              </a:buClr>
              <a:buSzPct val="120000"/>
              <a:buFont typeface="Wingdings" panose="05000000000000000000" pitchFamily="2" charset="2"/>
              <a:buChar char="ü"/>
            </a:pPr>
            <a:r>
              <a:rPr lang="en-IE" sz="1500" b="0" dirty="0" smtClean="0"/>
              <a:t>joint Institutions </a:t>
            </a:r>
            <a:r>
              <a:rPr lang="en-IE" sz="1500" b="0" dirty="0"/>
              <a:t>(EPA </a:t>
            </a:r>
            <a:r>
              <a:rPr lang="en-IE" sz="1500" b="0" dirty="0" smtClean="0"/>
              <a:t>Committees)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rgbClr val="2D5EC1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500" b="0" dirty="0"/>
              <a:t>dispute settlement </a:t>
            </a:r>
            <a:r>
              <a:rPr lang="en-US" sz="1500" b="0" dirty="0" smtClean="0"/>
              <a:t>mechanism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rgbClr val="2D5EC1"/>
              </a:buClr>
              <a:buSzPct val="120000"/>
              <a:buFont typeface="Wingdings" panose="05000000000000000000" pitchFamily="2" charset="2"/>
              <a:buChar char="ü"/>
            </a:pPr>
            <a:endParaRPr lang="en-IE" sz="1600" i="0" dirty="0" smtClean="0"/>
          </a:p>
          <a:p>
            <a:pPr marL="0" indent="0">
              <a:lnSpc>
                <a:spcPct val="90000"/>
              </a:lnSpc>
              <a:spcAft>
                <a:spcPts val="600"/>
              </a:spcAft>
              <a:buClr>
                <a:srgbClr val="2D5EC1"/>
              </a:buClr>
              <a:buSzPct val="120000"/>
              <a:buNone/>
            </a:pPr>
            <a:r>
              <a:rPr lang="en-IE" sz="1600" i="0" dirty="0" smtClean="0">
                <a:sym typeface="Wingdings" panose="05000000000000000000" pitchFamily="2" charset="2"/>
              </a:rPr>
              <a:t> </a:t>
            </a:r>
            <a:r>
              <a:rPr lang="en-IE" sz="1600" b="1" i="0" dirty="0" smtClean="0">
                <a:solidFill>
                  <a:srgbClr val="00B050"/>
                </a:solidFill>
                <a:sym typeface="Wingdings" panose="05000000000000000000" pitchFamily="2" charset="2"/>
              </a:rPr>
              <a:t>Deepened EPAs </a:t>
            </a:r>
            <a:r>
              <a:rPr lang="en-IE" sz="1600" i="0" dirty="0" smtClean="0">
                <a:sym typeface="Wingdings" panose="05000000000000000000" pitchFamily="2" charset="2"/>
              </a:rPr>
              <a:t>cover </a:t>
            </a:r>
            <a:r>
              <a:rPr lang="en-US" sz="1600" b="1" dirty="0"/>
              <a:t>all trade-related topics</a:t>
            </a:r>
            <a:r>
              <a:rPr lang="en-US" sz="1600" i="0" dirty="0"/>
              <a:t>, such </a:t>
            </a:r>
            <a:r>
              <a:rPr lang="en-US" sz="1600" i="0" dirty="0" smtClean="0"/>
              <a:t>as</a:t>
            </a:r>
            <a:r>
              <a:rPr lang="en-IE" sz="1600" i="0" dirty="0" smtClean="0">
                <a:sym typeface="Wingdings" panose="05000000000000000000" pitchFamily="2" charset="2"/>
              </a:rPr>
              <a:t>:</a:t>
            </a:r>
            <a:endParaRPr lang="en-US" sz="1600" i="0" dirty="0" smtClean="0"/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rgbClr val="2D5EC1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500" b="0" i="0" dirty="0"/>
              <a:t>services and investments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rgbClr val="2D5EC1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500" b="0" i="0" dirty="0" smtClean="0"/>
              <a:t>intellectual </a:t>
            </a:r>
            <a:r>
              <a:rPr lang="en-US" sz="1500" b="0" i="0" dirty="0"/>
              <a:t>property rights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rgbClr val="2D5EC1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500" b="0" i="0" dirty="0"/>
              <a:t>competition policy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rgbClr val="2D5EC1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500" b="0" i="0" dirty="0"/>
              <a:t>public procurement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rgbClr val="2D5EC1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500" b="0" dirty="0" smtClean="0"/>
              <a:t>TSD</a:t>
            </a:r>
            <a:endParaRPr lang="en-US" sz="1500" b="0" dirty="0"/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rgbClr val="2D5EC1"/>
              </a:buClr>
              <a:buSzPct val="120000"/>
              <a:buFont typeface="Wingdings" panose="05000000000000000000" pitchFamily="2" charset="2"/>
              <a:buChar char="ü"/>
            </a:pPr>
            <a:endParaRPr lang="en-US" sz="1600" b="0" i="0" dirty="0"/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2D5EC1"/>
              </a:buClr>
              <a:buSzPct val="120000"/>
            </a:pPr>
            <a:endParaRPr lang="en-US" sz="1600" i="0" dirty="0" smtClean="0"/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2D5EC1"/>
              </a:buClr>
              <a:buSzPct val="120000"/>
            </a:pPr>
            <a:endParaRPr lang="en-US" sz="1600" i="0" dirty="0"/>
          </a:p>
          <a:p>
            <a:endParaRPr lang="en-US" sz="1800" i="0" dirty="0"/>
          </a:p>
        </p:txBody>
      </p:sp>
    </p:spTree>
    <p:extLst>
      <p:ext uri="{BB962C8B-B14F-4D97-AF65-F5344CB8AC3E}">
        <p14:creationId xmlns:p14="http://schemas.microsoft.com/office/powerpoint/2010/main" val="120415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Access to EPA markets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246337"/>
              </p:ext>
            </p:extLst>
          </p:nvPr>
        </p:nvGraphicFramePr>
        <p:xfrm>
          <a:off x="1197093" y="2600701"/>
          <a:ext cx="4495935" cy="2513576"/>
        </p:xfrm>
        <a:graphic>
          <a:graphicData uri="http://schemas.openxmlformats.org/drawingml/2006/table">
            <a:tbl>
              <a:tblPr/>
              <a:tblGrid>
                <a:gridCol w="2274592">
                  <a:extLst>
                    <a:ext uri="{9D8B030D-6E8A-4147-A177-3AD203B41FA5}">
                      <a16:colId xmlns:a16="http://schemas.microsoft.com/office/drawing/2014/main" val="507213764"/>
                    </a:ext>
                  </a:extLst>
                </a:gridCol>
                <a:gridCol w="2221343">
                  <a:extLst>
                    <a:ext uri="{9D8B030D-6E8A-4147-A177-3AD203B41FA5}">
                      <a16:colId xmlns:a16="http://schemas.microsoft.com/office/drawing/2014/main" val="1622111788"/>
                    </a:ext>
                  </a:extLst>
                </a:gridCol>
              </a:tblGrid>
              <a:tr h="57690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dirty="0" smtClean="0">
                          <a:solidFill>
                            <a:srgbClr val="FFD617"/>
                          </a:solidFill>
                          <a:effectLst/>
                          <a:latin typeface="Times New Roman" panose="02020603050405020304" pitchFamily="18" charset="0"/>
                        </a:rPr>
                        <a:t>Partner</a:t>
                      </a:r>
                      <a:r>
                        <a:rPr lang="en-US" sz="1600" b="1" i="0" dirty="0">
                          <a:solidFill>
                            <a:srgbClr val="FFD617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600" b="1" i="0" dirty="0">
                        <a:solidFill>
                          <a:srgbClr val="FFD617"/>
                        </a:solidFill>
                        <a:effectLst/>
                      </a:endParaRPr>
                    </a:p>
                  </a:txBody>
                  <a:tcPr marL="27111" marR="27111" marT="13556" marB="1355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dirty="0" smtClean="0">
                          <a:solidFill>
                            <a:srgbClr val="FFD617"/>
                          </a:solidFill>
                          <a:effectLst/>
                          <a:latin typeface="Times New Roman" panose="02020603050405020304" pitchFamily="18" charset="0"/>
                        </a:rPr>
                        <a:t>End </a:t>
                      </a:r>
                      <a:r>
                        <a:rPr lang="en-US" sz="1600" b="1" i="0" dirty="0">
                          <a:solidFill>
                            <a:srgbClr val="FFD617"/>
                          </a:solidFill>
                          <a:effectLst/>
                          <a:latin typeface="Times New Roman" panose="02020603050405020304" pitchFamily="18" charset="0"/>
                        </a:rPr>
                        <a:t>of liberalization  </a:t>
                      </a:r>
                      <a:endParaRPr lang="en-US" sz="1600" b="1" i="0" dirty="0">
                        <a:solidFill>
                          <a:srgbClr val="FFD617"/>
                        </a:solidFill>
                        <a:effectLst/>
                      </a:endParaRPr>
                    </a:p>
                  </a:txBody>
                  <a:tcPr marL="27111" marR="27111" marT="13556" marB="1355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177873"/>
                  </a:ext>
                </a:extLst>
              </a:tr>
              <a:tr h="23117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ESA EPA </a:t>
                      </a:r>
                      <a:endParaRPr lang="en-US" sz="1600" b="1" i="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11" marR="27111" marT="13556" marB="1355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2022/2024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11" marR="27111" marT="13556" marB="1355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841347"/>
                  </a:ext>
                </a:extLst>
              </a:tr>
              <a:tr h="203686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SADC EPA </a:t>
                      </a:r>
                      <a:endParaRPr lang="en-US" sz="1600" b="1" i="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11" marR="27111" marT="13556" marB="1355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026/2028</a:t>
                      </a:r>
                      <a:endParaRPr lang="en-US" sz="1600" b="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11" marR="27111" marT="13556" marB="1355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438790"/>
                  </a:ext>
                </a:extLst>
              </a:tr>
              <a:tr h="192626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Ghana EPA </a:t>
                      </a:r>
                      <a:endParaRPr lang="en-US" sz="1600" b="1" i="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11" marR="27111" marT="13556" marB="1355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2029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11" marR="27111" marT="13556" marB="1355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98535"/>
                  </a:ext>
                </a:extLst>
              </a:tr>
              <a:tr h="20742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Ivory Coast EPA </a:t>
                      </a:r>
                      <a:endParaRPr lang="en-US" sz="1600" b="1" i="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11" marR="27111" marT="13556" marB="1355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2029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11" marR="27111" marT="13556" marB="1355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395522"/>
                  </a:ext>
                </a:extLst>
              </a:tr>
              <a:tr h="14420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Cameroon EPA </a:t>
                      </a:r>
                      <a:endParaRPr lang="en-US" sz="1600" b="1" i="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11" marR="27111" marT="13556" marB="1355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2029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11" marR="27111" marT="13556" marB="1355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950062"/>
                  </a:ext>
                </a:extLst>
              </a:tr>
              <a:tr h="31096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CARIFORUM EPA</a:t>
                      </a:r>
                      <a:endParaRPr lang="en-US" sz="1600" b="1" i="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11" marR="27111" marT="13556" marB="1355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2033</a:t>
                      </a:r>
                      <a:endParaRPr lang="en-US" sz="1600" b="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11" marR="27111" marT="13556" marB="1355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705078"/>
                  </a:ext>
                </a:extLst>
              </a:tr>
              <a:tr h="144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Pacific EPA </a:t>
                      </a:r>
                    </a:p>
                  </a:txBody>
                  <a:tcPr marL="27111" marR="27111" marT="13556" marB="1355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2038/2039</a:t>
                      </a:r>
                      <a:endParaRPr lang="en-US" sz="1600" b="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11" marR="27111" marT="13556" marB="1355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071371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-481084" y="2090509"/>
            <a:ext cx="7663218" cy="44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" indent="0" algn="ctr">
              <a:buClr>
                <a:srgbClr val="2D5EC1"/>
              </a:buClr>
              <a:buSzPct val="119000"/>
              <a:buNone/>
            </a:pPr>
            <a:r>
              <a:rPr lang="en-IE" sz="1800" b="0" i="0" kern="0" dirty="0" smtClean="0">
                <a:ea typeface="+mn-lt"/>
                <a:cs typeface="+mn-lt"/>
              </a:rPr>
              <a:t>Trade liberalisation schedule</a:t>
            </a:r>
          </a:p>
          <a:p>
            <a:endParaRPr lang="en-US" kern="0" dirty="0"/>
          </a:p>
        </p:txBody>
      </p:sp>
      <p:pic>
        <p:nvPicPr>
          <p:cNvPr id="6" name="Picture 3" descr="Logo&#10;&#10;Description automatically generated">
            <a:extLst>
              <a:ext uri="{FF2B5EF4-FFF2-40B4-BE49-F238E27FC236}">
                <a16:creationId xmlns:a16="http://schemas.microsoft.com/office/drawing/2014/main" id="{AC51217F-F689-4F88-A176-F929CC07E7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33" r="154" b="10833"/>
          <a:stretch/>
        </p:blipFill>
        <p:spPr>
          <a:xfrm>
            <a:off x="3350525" y="5586245"/>
            <a:ext cx="4472556" cy="6666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7347" y="5596388"/>
            <a:ext cx="2390695" cy="646331"/>
          </a:xfrm>
          <a:prstGeom prst="rect">
            <a:avLst/>
          </a:prstGeom>
          <a:solidFill>
            <a:srgbClr val="FFD617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b="1" dirty="0" smtClean="0"/>
              <a:t>Access2Markets </a:t>
            </a:r>
            <a:r>
              <a:rPr lang="en-IE" dirty="0" smtClean="0">
                <a:sym typeface="Wingdings" panose="05000000000000000000" pitchFamily="2" charset="2"/>
              </a:rPr>
              <a:t> </a:t>
            </a:r>
            <a:r>
              <a:rPr lang="en-IE" kern="0" dirty="0" smtClean="0">
                <a:solidFill>
                  <a:srgbClr val="4D4D4D"/>
                </a:solidFill>
                <a:latin typeface="+mn-lt"/>
                <a:hlinkClick r:id="rId3"/>
              </a:rPr>
              <a:t>https</a:t>
            </a:r>
            <a:r>
              <a:rPr lang="en-IE" kern="0" dirty="0">
                <a:solidFill>
                  <a:srgbClr val="4D4D4D"/>
                </a:solidFill>
                <a:latin typeface="+mn-lt"/>
                <a:hlinkClick r:id="rId3"/>
              </a:rPr>
              <a:t>://</a:t>
            </a:r>
            <a:r>
              <a:rPr lang="en-IE" kern="0" dirty="0" smtClean="0">
                <a:solidFill>
                  <a:srgbClr val="4D4D4D"/>
                </a:solidFill>
                <a:latin typeface="+mn-lt"/>
                <a:hlinkClick r:id="rId3"/>
              </a:rPr>
              <a:t>trade.ec.europa.eu/access-to-markets/en/home</a:t>
            </a:r>
            <a:r>
              <a:rPr lang="en-IE" kern="0" dirty="0" smtClean="0">
                <a:solidFill>
                  <a:srgbClr val="4D4D4D"/>
                </a:solidFill>
                <a:latin typeface="+mn-lt"/>
              </a:rPr>
              <a:t> </a:t>
            </a:r>
            <a:endParaRPr kumimoji="0" lang="en-IE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92372" y="5272162"/>
            <a:ext cx="4237630" cy="26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" indent="0" algn="ctr">
              <a:buClr>
                <a:srgbClr val="2D5EC1"/>
              </a:buClr>
              <a:buSzPct val="119000"/>
              <a:buNone/>
            </a:pPr>
            <a:r>
              <a:rPr lang="en-IE" sz="1200" b="0" i="0" kern="0" dirty="0" smtClean="0">
                <a:ea typeface="+mn-lt"/>
                <a:cs typeface="+mn-lt"/>
              </a:rPr>
              <a:t>More info on specific products liberalisation at:</a:t>
            </a: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327233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95288" y="1157288"/>
            <a:ext cx="8229600" cy="936625"/>
          </a:xfrm>
        </p:spPr>
        <p:txBody>
          <a:bodyPr/>
          <a:lstStyle/>
          <a:p>
            <a:r>
              <a:rPr lang="fr-BE" altLang="en-US" smtClean="0"/>
              <a:t>Rules of origin</a:t>
            </a:r>
            <a:endParaRPr lang="en-GB" altLang="en-US" smtClean="0"/>
          </a:p>
        </p:txBody>
      </p:sp>
      <p:pic>
        <p:nvPicPr>
          <p:cNvPr id="34825" name="Picture 9" descr="Gerelateerde afbeeldi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5" t="14000" r="15244" b="22301"/>
          <a:stretch/>
        </p:blipFill>
        <p:spPr bwMode="auto">
          <a:xfrm>
            <a:off x="2004256" y="2046753"/>
            <a:ext cx="502448" cy="4969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957129"/>
              </p:ext>
            </p:extLst>
          </p:nvPr>
        </p:nvGraphicFramePr>
        <p:xfrm>
          <a:off x="560388" y="2662896"/>
          <a:ext cx="6676019" cy="3630051"/>
        </p:xfrm>
        <a:graphic>
          <a:graphicData uri="http://schemas.openxmlformats.org/drawingml/2006/table">
            <a:tbl>
              <a:tblPr firstRow="1" firstCol="1" bandRow="1"/>
              <a:tblGrid>
                <a:gridCol w="932481">
                  <a:extLst>
                    <a:ext uri="{9D8B030D-6E8A-4147-A177-3AD203B41FA5}">
                      <a16:colId xmlns:a16="http://schemas.microsoft.com/office/drawing/2014/main" val="1413489054"/>
                    </a:ext>
                  </a:extLst>
                </a:gridCol>
                <a:gridCol w="1443841">
                  <a:extLst>
                    <a:ext uri="{9D8B030D-6E8A-4147-A177-3AD203B41FA5}">
                      <a16:colId xmlns:a16="http://schemas.microsoft.com/office/drawing/2014/main" val="4172449050"/>
                    </a:ext>
                  </a:extLst>
                </a:gridCol>
                <a:gridCol w="1440045">
                  <a:extLst>
                    <a:ext uri="{9D8B030D-6E8A-4147-A177-3AD203B41FA5}">
                      <a16:colId xmlns:a16="http://schemas.microsoft.com/office/drawing/2014/main" val="949799933"/>
                    </a:ext>
                  </a:extLst>
                </a:gridCol>
                <a:gridCol w="1368043">
                  <a:extLst>
                    <a:ext uri="{9D8B030D-6E8A-4147-A177-3AD203B41FA5}">
                      <a16:colId xmlns:a16="http://schemas.microsoft.com/office/drawing/2014/main" val="2074517403"/>
                    </a:ext>
                  </a:extLst>
                </a:gridCol>
                <a:gridCol w="1491609">
                  <a:extLst>
                    <a:ext uri="{9D8B030D-6E8A-4147-A177-3AD203B41FA5}">
                      <a16:colId xmlns:a16="http://schemas.microsoft.com/office/drawing/2014/main" val="1099919262"/>
                    </a:ext>
                  </a:extLst>
                </a:gridCol>
              </a:tblGrid>
              <a:tr h="4565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Freely use input 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materials from</a:t>
                      </a:r>
                      <a:r>
                        <a:rPr lang="en-GB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 </a:t>
                      </a:r>
                      <a:r>
                        <a:rPr lang="en-GB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tolerance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Self-Certification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 </a:t>
                      </a:r>
                      <a:r>
                        <a:rPr lang="en-GB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Transformation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97556"/>
                  </a:ext>
                </a:extLst>
              </a:tr>
              <a:tr h="3586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iEPA</a:t>
                      </a: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Ghana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ACP</a:t>
                      </a:r>
                      <a:r>
                        <a:rPr lang="en-GB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396394"/>
                  </a:ext>
                </a:extLst>
              </a:tr>
              <a:tr h="3586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iEPA</a:t>
                      </a:r>
                      <a:r>
                        <a:rPr lang="en-GB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Cote d’Ivoire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ACP</a:t>
                      </a:r>
                      <a:r>
                        <a:rPr lang="en-GB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011622"/>
                  </a:ext>
                </a:extLst>
              </a:tr>
              <a:tr h="5871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Central Africa (Cameroon)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ACP</a:t>
                      </a:r>
                      <a:r>
                        <a:rPr lang="en-GB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903417"/>
                  </a:ext>
                </a:extLst>
              </a:tr>
              <a:tr h="3586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ACP</a:t>
                      </a:r>
                      <a:r>
                        <a:rPr lang="en-GB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368473"/>
                  </a:ext>
                </a:extLst>
              </a:tr>
              <a:tr h="7603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SADC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ACP</a:t>
                      </a:r>
                      <a:r>
                        <a:rPr lang="fr-BE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BE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EPA </a:t>
                      </a:r>
                      <a:r>
                        <a:rPr lang="en-GB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fr-BE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GSP </a:t>
                      </a: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beneficiaries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 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FTA partners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MFN </a:t>
                      </a: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materials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970994"/>
                  </a:ext>
                </a:extLst>
              </a:tr>
              <a:tr h="3586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Pacific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ACP</a:t>
                      </a:r>
                      <a:r>
                        <a:rPr lang="en-GB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581583"/>
                  </a:ext>
                </a:extLst>
              </a:tr>
              <a:tr h="3586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Cariforum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ACP</a:t>
                      </a:r>
                      <a:r>
                        <a:rPr lang="en-GB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077968"/>
                  </a:ext>
                </a:extLst>
              </a:tr>
            </a:tbl>
          </a:graphicData>
        </a:graphic>
      </p:graphicFrame>
      <p:pic>
        <p:nvPicPr>
          <p:cNvPr id="34831" name="Picture 15" descr="Afbeeldingsresultaat voor red t-shirt ic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6301" r="6149" b="13201"/>
          <a:stretch/>
        </p:blipFill>
        <p:spPr bwMode="auto">
          <a:xfrm>
            <a:off x="6218840" y="2044028"/>
            <a:ext cx="504056" cy="49971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2680" t="12021" r="22510" b="11847"/>
          <a:stretch/>
        </p:blipFill>
        <p:spPr>
          <a:xfrm>
            <a:off x="4784365" y="2011144"/>
            <a:ext cx="541939" cy="532595"/>
          </a:xfrm>
          <a:prstGeom prst="ellipse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1043" y="2017534"/>
            <a:ext cx="526205" cy="526205"/>
          </a:xfrm>
          <a:prstGeom prst="ellipse">
            <a:avLst/>
          </a:prstGeom>
        </p:spPr>
      </p:pic>
      <p:pic>
        <p:nvPicPr>
          <p:cNvPr id="35914" name="Picture 63" descr="Afbeeldingsresultaat voor green check mark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3197225"/>
            <a:ext cx="21748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15" name="Picture 63" descr="Afbeeldingsresultaat voor green check mark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3559175"/>
            <a:ext cx="21748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16" name="Picture 63" descr="Afbeeldingsresultaat voor green check mark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4043363"/>
            <a:ext cx="2174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17" name="Picture 63" descr="Afbeeldingsresultaat voor green check mark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4505325"/>
            <a:ext cx="21748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18" name="Picture 63" descr="Afbeeldingsresultaat voor green check mark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5048250"/>
            <a:ext cx="21748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19" name="Picture 63" descr="Afbeeldingsresultaat voor green check mark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5605463"/>
            <a:ext cx="21748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20" name="Picture 63" descr="Afbeeldingsresultaat voor green check mark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5959475"/>
            <a:ext cx="21748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21" name="Picture 63" descr="Afbeeldingsresultaat voor green check mark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5959475"/>
            <a:ext cx="2159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22" name="Picture 63" descr="Afbeeldingsresultaat voor green check mark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5605463"/>
            <a:ext cx="2159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23" name="Picture 63" descr="Afbeeldingsresultaat voor green check mark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5048250"/>
            <a:ext cx="2159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24" name="Picture 63" descr="Afbeeldingsresultaat voor green check mark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4505325"/>
            <a:ext cx="2159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25" name="Picture 63" descr="Afbeeldingsresultaat voor green check mark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4043363"/>
            <a:ext cx="2159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26" name="Picture 63" descr="Afbeeldingsresultaat voor green check mark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3559175"/>
            <a:ext cx="2159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27" name="Picture 63" descr="Afbeeldingsresultaat voor green check mark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3197225"/>
            <a:ext cx="2159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705537" y="836325"/>
            <a:ext cx="2133663" cy="1015663"/>
          </a:xfrm>
          <a:prstGeom prst="rect">
            <a:avLst/>
          </a:prstGeom>
          <a:solidFill>
            <a:srgbClr val="FFD617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b="1" dirty="0"/>
              <a:t>ROSA</a:t>
            </a:r>
            <a:r>
              <a:rPr lang="en-IE" dirty="0"/>
              <a:t> (rules of origin self-assessment tool</a:t>
            </a:r>
            <a:r>
              <a:rPr lang="en-IE" dirty="0" smtClean="0"/>
              <a:t>) </a:t>
            </a:r>
            <a:r>
              <a:rPr lang="en-IE" dirty="0" smtClean="0">
                <a:sym typeface="Wingdings" panose="05000000000000000000" pitchFamily="2" charset="2"/>
              </a:rPr>
              <a:t> </a:t>
            </a:r>
            <a:r>
              <a:rPr lang="en-IE" kern="0" dirty="0" smtClean="0">
                <a:solidFill>
                  <a:srgbClr val="4D4D4D"/>
                </a:solidFill>
                <a:latin typeface="+mn-lt"/>
                <a:hlinkClick r:id="rId8"/>
              </a:rPr>
              <a:t>https</a:t>
            </a:r>
            <a:r>
              <a:rPr lang="en-IE" kern="0" dirty="0">
                <a:solidFill>
                  <a:srgbClr val="4D4D4D"/>
                </a:solidFill>
                <a:latin typeface="+mn-lt"/>
                <a:hlinkClick r:id="rId8"/>
              </a:rPr>
              <a:t>://</a:t>
            </a:r>
            <a:r>
              <a:rPr lang="en-IE" kern="0" dirty="0" smtClean="0">
                <a:solidFill>
                  <a:srgbClr val="4D4D4D"/>
                </a:solidFill>
                <a:latin typeface="+mn-lt"/>
                <a:hlinkClick r:id="rId8"/>
              </a:rPr>
              <a:t>trade.ec.europa.eu/access-to-markets/en/home</a:t>
            </a:r>
            <a:r>
              <a:rPr lang="en-IE" kern="0" dirty="0" smtClean="0">
                <a:solidFill>
                  <a:srgbClr val="4D4D4D"/>
                </a:solidFill>
                <a:latin typeface="+mn-lt"/>
              </a:rPr>
              <a:t> </a:t>
            </a:r>
            <a:endParaRPr kumimoji="0" lang="en-IE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5125" y="184150"/>
            <a:ext cx="2124075" cy="704850"/>
          </a:xfrm>
          <a:prstGeom prst="rect">
            <a:avLst/>
          </a:prstGeom>
        </p:spPr>
      </p:pic>
      <p:cxnSp>
        <p:nvCxnSpPr>
          <p:cNvPr id="4" name="Curved Connector 3"/>
          <p:cNvCxnSpPr/>
          <p:nvPr/>
        </p:nvCxnSpPr>
        <p:spPr bwMode="auto">
          <a:xfrm rot="5400000">
            <a:off x="5376992" y="1463547"/>
            <a:ext cx="612518" cy="12700"/>
          </a:xfrm>
          <a:prstGeom prst="curvedConnector3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0386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973216"/>
            <a:ext cx="8229600" cy="936625"/>
          </a:xfrm>
        </p:spPr>
        <p:txBody>
          <a:bodyPr/>
          <a:lstStyle/>
          <a:p>
            <a:r>
              <a:rPr lang="en-IE" dirty="0" smtClean="0"/>
              <a:t>EPA Committees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42098725"/>
              </p:ext>
            </p:extLst>
          </p:nvPr>
        </p:nvGraphicFramePr>
        <p:xfrm>
          <a:off x="-1050830" y="1922950"/>
          <a:ext cx="5094121" cy="3510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1"/>
          <p:cNvSpPr txBox="1">
            <a:spLocks/>
          </p:cNvSpPr>
          <p:nvPr/>
        </p:nvSpPr>
        <p:spPr>
          <a:xfrm>
            <a:off x="2287137" y="1769462"/>
            <a:ext cx="5942605" cy="419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Clr>
                <a:srgbClr val="034EA2"/>
              </a:buClr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4D4D4D"/>
                </a:solidFill>
              </a:rPr>
              <a:t>Committees for EPAs’</a:t>
            </a:r>
            <a:r>
              <a:rPr lang="en-US" sz="1600" b="1" dirty="0">
                <a:solidFill>
                  <a:srgbClr val="4D4D4D"/>
                </a:solidFill>
              </a:rPr>
              <a:t> </a:t>
            </a:r>
            <a:r>
              <a:rPr lang="en-US" sz="1600" dirty="0">
                <a:solidFill>
                  <a:srgbClr val="4D4D4D"/>
                </a:solidFill>
              </a:rPr>
              <a:t>monitoring and </a:t>
            </a:r>
            <a:r>
              <a:rPr lang="en-US" sz="1600" dirty="0" smtClean="0">
                <a:solidFill>
                  <a:srgbClr val="4D4D4D"/>
                </a:solidFill>
              </a:rPr>
              <a:t>implementation</a:t>
            </a:r>
            <a:r>
              <a:rPr lang="en-US" sz="1600" dirty="0" smtClean="0">
                <a:solidFill>
                  <a:srgbClr val="4D4D4D"/>
                </a:solidFill>
                <a:sym typeface="Wingdings" panose="05000000000000000000" pitchFamily="2" charset="2"/>
              </a:rPr>
              <a:t></a:t>
            </a:r>
            <a:r>
              <a:rPr lang="en-US" sz="1600" dirty="0" smtClean="0">
                <a:solidFill>
                  <a:srgbClr val="4D4D4D"/>
                </a:solidFill>
              </a:rPr>
              <a:t> </a:t>
            </a:r>
            <a:r>
              <a:rPr lang="en-US" sz="1600" b="1" dirty="0" smtClean="0">
                <a:solidFill>
                  <a:srgbClr val="4D4D4D"/>
                </a:solidFill>
              </a:rPr>
              <a:t>stable and regular forum for dialogue </a:t>
            </a:r>
            <a:r>
              <a:rPr lang="en-US" sz="1600" dirty="0" smtClean="0">
                <a:solidFill>
                  <a:srgbClr val="4D4D4D"/>
                </a:solidFill>
              </a:rPr>
              <a:t>between parties.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684495" y="2700115"/>
            <a:ext cx="5459505" cy="1917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Clr>
                <a:srgbClr val="034EA2"/>
              </a:buClr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rgbClr val="4D4D4D"/>
                </a:solidFill>
              </a:rPr>
              <a:t>to </a:t>
            </a:r>
            <a:r>
              <a:rPr lang="en-US" sz="1600" u="sng" dirty="0" smtClean="0">
                <a:solidFill>
                  <a:srgbClr val="4D4D4D"/>
                </a:solidFill>
              </a:rPr>
              <a:t>discuss any issues concerning the implementation process</a:t>
            </a:r>
            <a:r>
              <a:rPr lang="en-US" sz="1600" dirty="0" smtClean="0">
                <a:solidFill>
                  <a:srgbClr val="4D4D4D"/>
                </a:solidFill>
              </a:rPr>
              <a:t>, including:</a:t>
            </a:r>
          </a:p>
          <a:p>
            <a:pPr fontAlgn="auto">
              <a:buClr>
                <a:srgbClr val="034EA2"/>
              </a:buClr>
              <a:buFontTx/>
              <a:buChar char="-"/>
            </a:pPr>
            <a:r>
              <a:rPr lang="en-US" sz="1600" dirty="0" smtClean="0">
                <a:solidFill>
                  <a:srgbClr val="4D4D4D"/>
                </a:solidFill>
              </a:rPr>
              <a:t>liberalization schedules</a:t>
            </a:r>
          </a:p>
          <a:p>
            <a:pPr fontAlgn="auto">
              <a:buClr>
                <a:srgbClr val="034EA2"/>
              </a:buClr>
              <a:buFontTx/>
              <a:buChar char="-"/>
            </a:pPr>
            <a:r>
              <a:rPr lang="en-US" sz="1600" dirty="0" smtClean="0">
                <a:solidFill>
                  <a:srgbClr val="4D4D4D"/>
                </a:solidFill>
              </a:rPr>
              <a:t>trade irritants </a:t>
            </a:r>
            <a:r>
              <a:rPr lang="en-IE" sz="1200" dirty="0" smtClean="0">
                <a:solidFill>
                  <a:srgbClr val="4D4D4D"/>
                </a:solidFill>
                <a:sym typeface="Wingdings" panose="05000000000000000000" pitchFamily="2" charset="2"/>
              </a:rPr>
              <a:t> </a:t>
            </a:r>
            <a:r>
              <a:rPr lang="en-IE" sz="1200" i="1" dirty="0" smtClean="0">
                <a:solidFill>
                  <a:srgbClr val="4D4D4D"/>
                </a:solidFill>
                <a:sym typeface="Wingdings" panose="05000000000000000000" pitchFamily="2" charset="2"/>
              </a:rPr>
              <a:t>ex. VAT on wine and spirits, </a:t>
            </a:r>
            <a:r>
              <a:rPr lang="en-US" sz="1200" i="1" dirty="0" smtClean="0">
                <a:solidFill>
                  <a:srgbClr val="4D4D4D"/>
                </a:solidFill>
                <a:sym typeface="Wingdings" panose="05000000000000000000" pitchFamily="2" charset="2"/>
              </a:rPr>
              <a:t>antidumping duties (poultry</a:t>
            </a:r>
            <a:r>
              <a:rPr lang="en-US" sz="1200" i="1" dirty="0">
                <a:solidFill>
                  <a:srgbClr val="4D4D4D"/>
                </a:solidFill>
                <a:sym typeface="Wingdings" panose="05000000000000000000" pitchFamily="2" charset="2"/>
              </a:rPr>
              <a:t>, French fries, </a:t>
            </a:r>
            <a:r>
              <a:rPr lang="en-US" sz="1200" i="1" dirty="0" smtClean="0">
                <a:solidFill>
                  <a:srgbClr val="4D4D4D"/>
                </a:solidFill>
                <a:sym typeface="Wingdings" panose="05000000000000000000" pitchFamily="2" charset="2"/>
              </a:rPr>
              <a:t>pasta), SPS </a:t>
            </a:r>
            <a:r>
              <a:rPr lang="en-US" sz="1200" i="1" dirty="0">
                <a:solidFill>
                  <a:srgbClr val="4D4D4D"/>
                </a:solidFill>
                <a:sym typeface="Wingdings" panose="05000000000000000000" pitchFamily="2" charset="2"/>
              </a:rPr>
              <a:t>measures on poultry </a:t>
            </a:r>
            <a:r>
              <a:rPr lang="en-IE" sz="1200" i="1" dirty="0" smtClean="0">
                <a:solidFill>
                  <a:srgbClr val="4D4D4D"/>
                </a:solidFill>
                <a:sym typeface="Wingdings" panose="05000000000000000000" pitchFamily="2" charset="2"/>
              </a:rPr>
              <a:t> etc.</a:t>
            </a:r>
            <a:endParaRPr lang="en-US" sz="1200" i="1" dirty="0">
              <a:solidFill>
                <a:srgbClr val="4D4D4D"/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282303" y="4730010"/>
            <a:ext cx="4628013" cy="945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+mn-ea"/>
                <a:cs typeface="+mn-cs"/>
              </a:rPr>
              <a:t>Rules of origin and other customs issues are discussed in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+mn-ea"/>
                <a:cs typeface="+mn-cs"/>
              </a:rPr>
              <a:t>special committees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+mn-ea"/>
                <a:cs typeface="+mn-cs"/>
              </a:rPr>
              <a:t>on </a:t>
            </a:r>
            <a:r>
              <a:rPr kumimoji="0" lang="en-US" sz="1600" b="0" i="0" u="sng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+mn-ea"/>
                <a:cs typeface="+mn-cs"/>
              </a:rPr>
              <a:t>customs and trade facilitation.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0784" y="6045582"/>
            <a:ext cx="8420718" cy="461665"/>
          </a:xfrm>
          <a:prstGeom prst="rect">
            <a:avLst/>
          </a:prstGeom>
          <a:solidFill>
            <a:srgbClr val="FFD617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DG TRADE tools to tackle removal of trade barriers (Single entry point</a:t>
            </a:r>
            <a:r>
              <a:rPr lang="en-US" b="1" dirty="0" smtClean="0"/>
              <a:t>) + Gathering </a:t>
            </a:r>
            <a:r>
              <a:rPr lang="en-US" b="1" dirty="0"/>
              <a:t>information from business (Complaints Office</a:t>
            </a:r>
            <a:r>
              <a:rPr lang="en-US" b="1" dirty="0" smtClean="0"/>
              <a:t>)</a:t>
            </a:r>
            <a:r>
              <a:rPr lang="en-US" b="1" dirty="0" smtClean="0">
                <a:sym typeface="Wingdings" panose="05000000000000000000" pitchFamily="2" charset="2"/>
              </a:rPr>
              <a:t> </a:t>
            </a:r>
            <a:r>
              <a:rPr lang="en-US" dirty="0">
                <a:hlinkClick r:id="rId7"/>
              </a:rPr>
              <a:t>Single Entry Point | Access2Markets (europa.eu</a:t>
            </a:r>
            <a:r>
              <a:rPr lang="en-US" dirty="0" smtClean="0">
                <a:hlinkClick r:id="rId7"/>
              </a:rPr>
              <a:t>)</a:t>
            </a:r>
            <a:r>
              <a:rPr lang="en-US" dirty="0" smtClean="0"/>
              <a:t> </a:t>
            </a:r>
            <a:endParaRPr lang="en-US" b="1" dirty="0"/>
          </a:p>
        </p:txBody>
      </p:sp>
      <p:sp>
        <p:nvSpPr>
          <p:cNvPr id="14" name="Bent-Up Arrow 13"/>
          <p:cNvSpPr/>
          <p:nvPr/>
        </p:nvSpPr>
        <p:spPr>
          <a:xfrm rot="5400000">
            <a:off x="2850399" y="2584510"/>
            <a:ext cx="588963" cy="717279"/>
          </a:xfrm>
          <a:prstGeom prst="bentUpArrow">
            <a:avLst/>
          </a:prstGeom>
          <a:solidFill>
            <a:srgbClr val="1E858B"/>
          </a:solidFill>
          <a:ln w="12700" cap="flat" cmpd="sng" algn="ctr">
            <a:solidFill>
              <a:srgbClr val="1E858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24833" y="5758858"/>
            <a:ext cx="5937842" cy="26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" indent="0">
              <a:buClr>
                <a:srgbClr val="2D5EC1"/>
              </a:buClr>
              <a:buSzPct val="119000"/>
              <a:buNone/>
            </a:pPr>
            <a:r>
              <a:rPr lang="en-IE" sz="1200" b="0" i="0" kern="0" dirty="0" smtClean="0">
                <a:ea typeface="+mn-lt"/>
                <a:cs typeface="+mn-lt"/>
              </a:rPr>
              <a:t>To file complaints on trade irritants visit:</a:t>
            </a: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156671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265" y="2982963"/>
            <a:ext cx="7385295" cy="1728787"/>
          </a:xfrm>
        </p:spPr>
        <p:txBody>
          <a:bodyPr/>
          <a:lstStyle/>
          <a:p>
            <a:r>
              <a:rPr lang="de-DE" dirty="0" smtClean="0"/>
              <a:t>3. EPAs </a:t>
            </a:r>
            <a:r>
              <a:rPr lang="de-DE" dirty="0" err="1" smtClean="0"/>
              <a:t>implementation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457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358" y="971987"/>
            <a:ext cx="8229600" cy="936625"/>
          </a:xfrm>
        </p:spPr>
        <p:txBody>
          <a:bodyPr/>
          <a:lstStyle/>
          <a:p>
            <a:pPr algn="ctr"/>
            <a:r>
              <a:rPr lang="de-DE" sz="2800"/>
              <a:t>Horizontal </a:t>
            </a:r>
            <a:r>
              <a:rPr lang="de-DE" sz="2800" err="1"/>
              <a:t>issues</a:t>
            </a:r>
            <a:endParaRPr lang="en-GB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221" y="1761467"/>
            <a:ext cx="8434552" cy="4723415"/>
          </a:xfrm>
        </p:spPr>
        <p:txBody>
          <a:bodyPr/>
          <a:lstStyle/>
          <a:p>
            <a:pPr marL="0" indent="0">
              <a:spcAft>
                <a:spcPts val="600"/>
              </a:spcAft>
              <a:buClr>
                <a:srgbClr val="2D5EC1"/>
              </a:buClr>
              <a:buNone/>
            </a:pPr>
            <a:r>
              <a:rPr lang="en-IE" sz="1800" b="1"/>
              <a:t>1)  Focus on implementation and enforcement of EU FTAs, including EPAs</a:t>
            </a:r>
          </a:p>
          <a:p>
            <a:pPr>
              <a:spcAft>
                <a:spcPts val="600"/>
              </a:spcAft>
              <a:buClr>
                <a:srgbClr val="2D5EC1"/>
              </a:buClr>
            </a:pPr>
            <a:r>
              <a:rPr lang="en-IE" sz="1800"/>
              <a:t>EPA Committees </a:t>
            </a:r>
            <a:endParaRPr lang="en-IE" sz="1800">
              <a:ea typeface="Verdana"/>
            </a:endParaRPr>
          </a:p>
          <a:p>
            <a:pPr>
              <a:spcAft>
                <a:spcPts val="600"/>
              </a:spcAft>
              <a:buClr>
                <a:srgbClr val="2D5EC1"/>
              </a:buClr>
            </a:pPr>
            <a:r>
              <a:rPr lang="en-IE" sz="1800"/>
              <a:t>Follow up of implementation of market access schedules by partner countries</a:t>
            </a:r>
            <a:endParaRPr lang="en-IE" sz="1800">
              <a:ea typeface="Verdana"/>
            </a:endParaRPr>
          </a:p>
          <a:p>
            <a:pPr>
              <a:spcAft>
                <a:spcPts val="600"/>
              </a:spcAft>
              <a:buClr>
                <a:srgbClr val="2D5EC1"/>
              </a:buClr>
            </a:pPr>
            <a:r>
              <a:rPr lang="en-IE" sz="1800"/>
              <a:t>Setting procedures under EPAs (e.g. rules of procedure, arbitrators)</a:t>
            </a:r>
            <a:endParaRPr lang="en-IE" sz="1800">
              <a:ea typeface="Verdana"/>
            </a:endParaRPr>
          </a:p>
          <a:p>
            <a:pPr>
              <a:spcAft>
                <a:spcPts val="600"/>
              </a:spcAft>
              <a:buClr>
                <a:srgbClr val="2D5EC1"/>
              </a:buClr>
            </a:pPr>
            <a:r>
              <a:rPr lang="en-IE" sz="1800"/>
              <a:t>Setting up monitoring and civil society mechanisms</a:t>
            </a:r>
            <a:endParaRPr lang="en-IE" sz="1800">
              <a:ea typeface="Verdana"/>
            </a:endParaRPr>
          </a:p>
          <a:p>
            <a:pPr>
              <a:spcAft>
                <a:spcPts val="600"/>
              </a:spcAft>
              <a:buClr>
                <a:srgbClr val="2D5EC1"/>
              </a:buClr>
            </a:pPr>
            <a:r>
              <a:rPr lang="en-IE" sz="1800"/>
              <a:t>Policy discussions</a:t>
            </a:r>
            <a:endParaRPr lang="en-IE" sz="1800">
              <a:ea typeface="Verdana"/>
            </a:endParaRPr>
          </a:p>
          <a:p>
            <a:pPr>
              <a:spcAft>
                <a:spcPts val="600"/>
              </a:spcAft>
              <a:buClr>
                <a:srgbClr val="2D5EC1"/>
              </a:buClr>
            </a:pPr>
            <a:r>
              <a:rPr lang="en-IE" sz="1800"/>
              <a:t>Review processes</a:t>
            </a:r>
            <a:endParaRPr lang="en-IE" sz="1800">
              <a:ea typeface="Verdana"/>
            </a:endParaRPr>
          </a:p>
          <a:p>
            <a:pPr>
              <a:spcAft>
                <a:spcPts val="600"/>
              </a:spcAft>
              <a:buClr>
                <a:srgbClr val="2D5EC1"/>
              </a:buClr>
            </a:pPr>
            <a:r>
              <a:rPr lang="en-IE" sz="1800"/>
              <a:t>Monitoring of trade barriers </a:t>
            </a:r>
            <a:endParaRPr lang="en-IE" sz="1800">
              <a:ea typeface="Verdana"/>
            </a:endParaRPr>
          </a:p>
          <a:p>
            <a:pPr marL="0" indent="0">
              <a:spcAft>
                <a:spcPts val="600"/>
              </a:spcAft>
              <a:buClr>
                <a:srgbClr val="2D5EC1"/>
              </a:buClr>
              <a:buNone/>
            </a:pPr>
            <a:r>
              <a:rPr lang="en-IE" sz="1800" b="1"/>
              <a:t>2) Awareness raising/ Communication on EPA benefits </a:t>
            </a:r>
            <a:endParaRPr lang="en-IE" sz="1800" b="1">
              <a:ea typeface="Verdana"/>
            </a:endParaRPr>
          </a:p>
          <a:p>
            <a:pPr marL="0" indent="0">
              <a:spcAft>
                <a:spcPts val="600"/>
              </a:spcAft>
              <a:buClr>
                <a:srgbClr val="2D5EC1"/>
              </a:buClr>
              <a:buNone/>
            </a:pPr>
            <a:r>
              <a:rPr lang="en-IE" sz="1800" b="1"/>
              <a:t>3) Work with EU and ACP business </a:t>
            </a:r>
            <a:endParaRPr lang="en-IE" sz="1800" b="1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0589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8918" y="3005029"/>
            <a:ext cx="7285903" cy="1728787"/>
          </a:xfrm>
        </p:spPr>
        <p:txBody>
          <a:bodyPr/>
          <a:lstStyle/>
          <a:p>
            <a:r>
              <a:rPr lang="de-DE" dirty="0"/>
              <a:t>3</a:t>
            </a:r>
            <a:r>
              <a:rPr lang="de-DE" dirty="0" smtClean="0"/>
              <a:t>. L</a:t>
            </a:r>
            <a:r>
              <a:rPr lang="en-IE" dirty="0" err="1" smtClean="0"/>
              <a:t>atest</a:t>
            </a:r>
            <a:r>
              <a:rPr lang="en-IE" dirty="0" smtClean="0"/>
              <a:t> developments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12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Latest developments: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288" y="2276475"/>
            <a:ext cx="8229600" cy="3529013"/>
          </a:xfrm>
        </p:spPr>
        <p:txBody>
          <a:bodyPr/>
          <a:lstStyle/>
          <a:p>
            <a:pPr lvl="1">
              <a:spcAft>
                <a:spcPts val="600"/>
              </a:spcAft>
              <a:buClr>
                <a:srgbClr val="2D5EC1"/>
              </a:buClr>
            </a:pPr>
            <a:r>
              <a:rPr lang="en-IE" sz="1800" b="0" dirty="0">
                <a:ea typeface="Verdana"/>
              </a:rPr>
              <a:t>Deepening (</a:t>
            </a:r>
            <a:r>
              <a:rPr lang="en-IE" sz="1800" b="0" i="1" dirty="0" smtClean="0">
                <a:ea typeface="Verdana"/>
              </a:rPr>
              <a:t>ESA5 EPA</a:t>
            </a:r>
            <a:r>
              <a:rPr lang="en-IE" sz="1800" b="0" dirty="0" smtClean="0">
                <a:ea typeface="Verdana"/>
              </a:rPr>
              <a:t>) </a:t>
            </a:r>
            <a:r>
              <a:rPr lang="en-IE" sz="1800" b="0" dirty="0">
                <a:ea typeface="Verdana"/>
              </a:rPr>
              <a:t>and widening </a:t>
            </a:r>
            <a:r>
              <a:rPr lang="en-IE" sz="1800" b="0" dirty="0" smtClean="0">
                <a:ea typeface="Verdana"/>
              </a:rPr>
              <a:t>(SADC EPA: </a:t>
            </a:r>
            <a:r>
              <a:rPr lang="en-IE" sz="1800" b="0" i="1" dirty="0" smtClean="0">
                <a:ea typeface="Verdana"/>
              </a:rPr>
              <a:t>Angola</a:t>
            </a:r>
            <a:r>
              <a:rPr lang="en-IE" sz="1800" b="0" dirty="0" smtClean="0">
                <a:ea typeface="Verdana"/>
              </a:rPr>
              <a:t>)</a:t>
            </a:r>
          </a:p>
          <a:p>
            <a:pPr lvl="1">
              <a:spcAft>
                <a:spcPts val="600"/>
              </a:spcAft>
              <a:buClr>
                <a:srgbClr val="2D5EC1"/>
              </a:buClr>
            </a:pPr>
            <a:r>
              <a:rPr lang="en-IE" sz="1800" b="0" dirty="0" smtClean="0">
                <a:ea typeface="Verdana"/>
              </a:rPr>
              <a:t>EPA with Kenya – “variable geometry”</a:t>
            </a:r>
            <a:endParaRPr lang="en-IE" sz="1800" b="0" dirty="0">
              <a:ea typeface="Verdana"/>
            </a:endParaRPr>
          </a:p>
          <a:p>
            <a:pPr lvl="1">
              <a:spcAft>
                <a:spcPts val="600"/>
              </a:spcAft>
              <a:buClr>
                <a:srgbClr val="2D5EC1"/>
              </a:buClr>
            </a:pPr>
            <a:r>
              <a:rPr lang="en-IE" sz="1800" b="0" dirty="0" smtClean="0">
                <a:ea typeface="Verdana"/>
              </a:rPr>
              <a:t>Sustainable Investment </a:t>
            </a:r>
            <a:r>
              <a:rPr lang="en-IE" sz="1800" b="0" dirty="0">
                <a:ea typeface="Verdana"/>
              </a:rPr>
              <a:t>Facilitation </a:t>
            </a:r>
            <a:r>
              <a:rPr lang="en-IE" sz="1800" b="0" dirty="0" smtClean="0">
                <a:ea typeface="Verdana"/>
              </a:rPr>
              <a:t>Agreement (with Angola, ongoing discussions with Nigeria)</a:t>
            </a:r>
          </a:p>
          <a:p>
            <a:pPr lvl="1">
              <a:spcAft>
                <a:spcPts val="600"/>
              </a:spcAft>
              <a:buClr>
                <a:srgbClr val="2D5EC1"/>
              </a:buClr>
            </a:pPr>
            <a:r>
              <a:rPr lang="en-IE" sz="1800" b="0" dirty="0" smtClean="0">
                <a:ea typeface="Verdana"/>
              </a:rPr>
              <a:t>EPA review process (</a:t>
            </a:r>
            <a:r>
              <a:rPr lang="en-IE" sz="1800" b="0" dirty="0" err="1" smtClean="0">
                <a:ea typeface="Verdana"/>
              </a:rPr>
              <a:t>Cariforum</a:t>
            </a:r>
            <a:r>
              <a:rPr lang="en-IE" sz="1800" b="0" dirty="0" smtClean="0">
                <a:ea typeface="Verdana"/>
              </a:rPr>
              <a:t> SADC)</a:t>
            </a:r>
          </a:p>
          <a:p>
            <a:pPr lvl="1">
              <a:spcAft>
                <a:spcPts val="600"/>
              </a:spcAft>
              <a:buClr>
                <a:srgbClr val="2D5EC1"/>
              </a:buClr>
            </a:pPr>
            <a:r>
              <a:rPr lang="en-IE" sz="1800" b="0" dirty="0" smtClean="0">
                <a:ea typeface="Verdana"/>
              </a:rPr>
              <a:t>Multi-stakeholder dialogue on sustainability of cocoa </a:t>
            </a:r>
          </a:p>
          <a:p>
            <a:pPr marL="457200" lvl="1" indent="0">
              <a:spcAft>
                <a:spcPts val="600"/>
              </a:spcAft>
              <a:buClr>
                <a:srgbClr val="2D5EC1"/>
              </a:buClr>
              <a:buNone/>
            </a:pPr>
            <a:endParaRPr lang="en-IE" sz="1800" b="0" dirty="0">
              <a:ea typeface="Verdana"/>
            </a:endParaRPr>
          </a:p>
          <a:p>
            <a:pPr lvl="1">
              <a:spcAft>
                <a:spcPts val="600"/>
              </a:spcAft>
              <a:buClr>
                <a:srgbClr val="2D5EC1"/>
              </a:buClr>
            </a:pPr>
            <a:r>
              <a:rPr lang="en-IE" sz="1800" b="0" dirty="0" smtClean="0">
                <a:ea typeface="Verdana"/>
              </a:rPr>
              <a:t>Impact of </a:t>
            </a:r>
            <a:r>
              <a:rPr lang="en-IE" sz="1800" b="0" dirty="0" err="1" smtClean="0">
                <a:ea typeface="Verdana"/>
              </a:rPr>
              <a:t>AfCFTA</a:t>
            </a:r>
            <a:endParaRPr lang="en-IE" sz="1800" b="0" dirty="0" smtClean="0">
              <a:ea typeface="Verdana"/>
            </a:endParaRPr>
          </a:p>
          <a:p>
            <a:pPr lvl="1">
              <a:spcAft>
                <a:spcPts val="600"/>
              </a:spcAft>
              <a:buClr>
                <a:srgbClr val="2D5EC1"/>
              </a:buClr>
            </a:pPr>
            <a:r>
              <a:rPr lang="en-IE" sz="1800" b="0" dirty="0" smtClean="0">
                <a:ea typeface="Verdana"/>
              </a:rPr>
              <a:t>Global Gateway</a:t>
            </a:r>
          </a:p>
          <a:p>
            <a:pPr marL="457200" lvl="1" indent="0">
              <a:buClr>
                <a:srgbClr val="2D5EC1"/>
              </a:buClr>
              <a:buNone/>
            </a:pPr>
            <a:endParaRPr lang="de-DE" sz="1800" b="0" i="1" dirty="0"/>
          </a:p>
          <a:p>
            <a:pPr lvl="1">
              <a:buClr>
                <a:srgbClr val="2D5EC1"/>
              </a:buClr>
            </a:pPr>
            <a:endParaRPr lang="en-GB" sz="1800" b="0" i="1" dirty="0"/>
          </a:p>
        </p:txBody>
      </p:sp>
    </p:spTree>
    <p:extLst>
      <p:ext uri="{BB962C8B-B14F-4D97-AF65-F5344CB8AC3E}">
        <p14:creationId xmlns:p14="http://schemas.microsoft.com/office/powerpoint/2010/main" val="219340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8507413" cy="4392612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Tx/>
              <a:buChar char="-"/>
              <a:defRPr/>
            </a:pPr>
            <a:endParaRPr lang="en-US" altLang="en-US" i="0" u="sng" dirty="0" smtClean="0"/>
          </a:p>
          <a:p>
            <a:pPr eaLnBrk="1" hangingPunct="1">
              <a:spcAft>
                <a:spcPts val="600"/>
              </a:spcAft>
              <a:buFontTx/>
              <a:buChar char="-"/>
              <a:defRPr/>
            </a:pPr>
            <a:r>
              <a:rPr lang="en-US" altLang="en-US" i="0" u="sng" dirty="0" smtClean="0"/>
              <a:t>Gap in our investment policy</a:t>
            </a:r>
          </a:p>
          <a:p>
            <a:pPr eaLnBrk="1" hangingPunct="1">
              <a:spcAft>
                <a:spcPts val="600"/>
              </a:spcAft>
              <a:buFontTx/>
              <a:buChar char="-"/>
              <a:defRPr/>
            </a:pPr>
            <a:endParaRPr lang="en-US" altLang="en-US" sz="2000" i="0" dirty="0" smtClean="0"/>
          </a:p>
          <a:p>
            <a:pPr eaLnBrk="1" hangingPunct="1">
              <a:spcAft>
                <a:spcPts val="600"/>
              </a:spcAft>
              <a:buFontTx/>
              <a:buChar char="-"/>
              <a:defRPr/>
            </a:pPr>
            <a:r>
              <a:rPr lang="en-US" altLang="en-US" sz="2000" i="0" dirty="0" smtClean="0"/>
              <a:t>Relevant provisions in other chapters</a:t>
            </a:r>
          </a:p>
          <a:p>
            <a:pPr marL="0" indent="0" eaLnBrk="1" hangingPunct="1">
              <a:spcAft>
                <a:spcPts val="600"/>
              </a:spcAft>
              <a:buFontTx/>
              <a:buNone/>
              <a:defRPr/>
            </a:pPr>
            <a:endParaRPr lang="en-US" altLang="en-US" sz="2000" i="0" dirty="0"/>
          </a:p>
          <a:p>
            <a:pPr eaLnBrk="1" hangingPunct="1">
              <a:spcAft>
                <a:spcPts val="600"/>
              </a:spcAft>
              <a:buFontTx/>
              <a:buChar char="-"/>
              <a:defRPr/>
            </a:pPr>
            <a:r>
              <a:rPr lang="en-US" altLang="en-US" sz="2000" i="0" dirty="0" smtClean="0"/>
              <a:t>Lack of investment instruments in Africa</a:t>
            </a:r>
          </a:p>
          <a:p>
            <a:pPr eaLnBrk="1" hangingPunct="1">
              <a:spcAft>
                <a:spcPts val="600"/>
              </a:spcAft>
              <a:buFontTx/>
              <a:buChar char="-"/>
              <a:defRPr/>
            </a:pPr>
            <a:endParaRPr lang="en-US" altLang="en-US" sz="2000" i="0" dirty="0"/>
          </a:p>
          <a:p>
            <a:pPr eaLnBrk="1" hangingPunct="1">
              <a:spcAft>
                <a:spcPts val="600"/>
              </a:spcAft>
              <a:buFontTx/>
              <a:buChar char="-"/>
              <a:defRPr/>
            </a:pPr>
            <a:r>
              <a:rPr lang="en-US" altLang="en-US" sz="2000" i="0" dirty="0" smtClean="0"/>
              <a:t>Link to the Global gateway</a:t>
            </a:r>
          </a:p>
          <a:p>
            <a:pPr eaLnBrk="1" hangingPunct="1">
              <a:spcAft>
                <a:spcPts val="600"/>
              </a:spcAft>
              <a:buFontTx/>
              <a:buChar char="-"/>
              <a:defRPr/>
            </a:pPr>
            <a:endParaRPr lang="en-US" altLang="en-US" sz="2000" i="0" dirty="0"/>
          </a:p>
          <a:p>
            <a:pPr eaLnBrk="1" hangingPunct="1">
              <a:spcAft>
                <a:spcPts val="600"/>
              </a:spcAft>
              <a:buFontTx/>
              <a:buChar char="-"/>
              <a:defRPr/>
            </a:pPr>
            <a:endParaRPr lang="en-US" altLang="en-US" sz="2000" dirty="0" smtClean="0"/>
          </a:p>
        </p:txBody>
      </p:sp>
      <p:sp>
        <p:nvSpPr>
          <p:cNvPr id="51203" name="Title 1"/>
          <p:cNvSpPr>
            <a:spLocks noGrp="1" noChangeArrowheads="1"/>
          </p:cNvSpPr>
          <p:nvPr>
            <p:ph type="title"/>
          </p:nvPr>
        </p:nvSpPr>
        <p:spPr>
          <a:xfrm>
            <a:off x="323850" y="1103313"/>
            <a:ext cx="8820150" cy="9366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BE" altLang="en-US" dirty="0" smtClean="0"/>
              <a:t>Investment facilitation: EU </a:t>
            </a:r>
            <a:r>
              <a:rPr lang="fr-BE" altLang="en-US" dirty="0" err="1" smtClean="0"/>
              <a:t>approach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237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8507413" cy="4392612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Tx/>
              <a:buChar char="-"/>
            </a:pPr>
            <a:endParaRPr lang="en-US" altLang="en-US" i="0" dirty="0" smtClean="0"/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altLang="en-US" i="0" dirty="0" smtClean="0"/>
              <a:t>WTO “Investment Facilitation for Development”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endParaRPr lang="en-US" altLang="en-US" i="0" dirty="0"/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altLang="en-US" i="0" dirty="0" err="1" smtClean="0"/>
              <a:t>AfCFTA</a:t>
            </a:r>
            <a:r>
              <a:rPr lang="en-US" altLang="en-US" i="0" dirty="0" smtClean="0"/>
              <a:t> Investment Protocol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endParaRPr lang="en-US" altLang="en-US" i="0" dirty="0"/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altLang="en-US" i="0" dirty="0" smtClean="0"/>
              <a:t>EU bilateral approach: SIFA + EPA deepening</a:t>
            </a:r>
            <a:endParaRPr lang="en-US" altLang="en-US" sz="1800" i="0" dirty="0" smtClean="0"/>
          </a:p>
        </p:txBody>
      </p:sp>
      <p:sp>
        <p:nvSpPr>
          <p:cNvPr id="59395" name="Title 1"/>
          <p:cNvSpPr>
            <a:spLocks noGrp="1" noChangeArrowheads="1"/>
          </p:cNvSpPr>
          <p:nvPr>
            <p:ph type="title"/>
          </p:nvPr>
        </p:nvSpPr>
        <p:spPr>
          <a:xfrm>
            <a:off x="323850" y="1103313"/>
            <a:ext cx="8229600" cy="936625"/>
          </a:xfrm>
        </p:spPr>
        <p:txBody>
          <a:bodyPr/>
          <a:lstStyle/>
          <a:p>
            <a:r>
              <a:rPr lang="fr-BE" altLang="en-US" dirty="0" smtClean="0"/>
              <a:t>Investment facilitation: </a:t>
            </a:r>
            <a:r>
              <a:rPr lang="fr-BE" altLang="en-US" dirty="0" err="1" smtClean="0"/>
              <a:t>context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131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523" y="2387272"/>
            <a:ext cx="9023131" cy="352901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IE" dirty="0" smtClean="0"/>
              <a:t>1. EPAs – opportunities for business </a:t>
            </a:r>
            <a:endParaRPr lang="en-IE" dirty="0"/>
          </a:p>
          <a:p>
            <a:pPr>
              <a:spcAft>
                <a:spcPts val="600"/>
              </a:spcAft>
            </a:pPr>
            <a:r>
              <a:rPr lang="en-IE" dirty="0" smtClean="0"/>
              <a:t>2. </a:t>
            </a:r>
            <a:r>
              <a:rPr lang="de-DE" dirty="0"/>
              <a:t>EPAs </a:t>
            </a:r>
            <a:r>
              <a:rPr lang="de-DE" dirty="0" err="1" smtClean="0"/>
              <a:t>implementation</a:t>
            </a:r>
            <a:endParaRPr lang="en-IE" dirty="0" smtClean="0"/>
          </a:p>
          <a:p>
            <a:pPr>
              <a:spcAft>
                <a:spcPts val="600"/>
              </a:spcAft>
            </a:pPr>
            <a:r>
              <a:rPr lang="en-IE" dirty="0"/>
              <a:t>3</a:t>
            </a:r>
            <a:r>
              <a:rPr lang="en-IE" dirty="0" smtClean="0"/>
              <a:t>. </a:t>
            </a:r>
            <a:r>
              <a:rPr lang="de-DE" dirty="0"/>
              <a:t>EPAs: </a:t>
            </a:r>
            <a:r>
              <a:rPr lang="en-IE" dirty="0"/>
              <a:t>latest developments </a:t>
            </a:r>
            <a:endParaRPr lang="en-IE" dirty="0" smtClean="0"/>
          </a:p>
          <a:p>
            <a:pPr>
              <a:spcAft>
                <a:spcPts val="600"/>
              </a:spcAft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4720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8507413" cy="4392612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altLang="en-US" sz="2000" i="0" smtClean="0"/>
              <a:t>Four main sections: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altLang="en-US" sz="1600" b="0" smtClean="0"/>
              <a:t>Predictability and transparency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altLang="en-US" sz="1600" b="0" smtClean="0"/>
              <a:t>Streamlining of authorisation procedures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altLang="en-US" sz="1600" b="0" smtClean="0"/>
              <a:t>Focal points and stakeholders involvement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altLang="en-US" sz="1600" b="0" smtClean="0"/>
              <a:t>Investment and sustainable development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endParaRPr lang="en-US" altLang="en-US" sz="600" i="0" smtClean="0"/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altLang="en-US" sz="2000" i="0" smtClean="0"/>
              <a:t>WTO additions: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altLang="en-US" sz="1600" b="0" smtClean="0"/>
              <a:t>Transparency of investment incentives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altLang="en-US" sz="1600" b="0" smtClean="0"/>
              <a:t>Linkages with domestic economy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altLang="en-US" sz="1600" b="0" smtClean="0"/>
              <a:t>Investment and sustainable development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altLang="en-US" sz="1600" b="0" smtClean="0"/>
              <a:t>Development cooperation commitment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altLang="en-US" sz="1600" b="0" smtClean="0"/>
              <a:t>Bilateral channel to raise issue (+ civil society)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endParaRPr lang="en-US" altLang="en-US" sz="2000" i="0" smtClean="0"/>
          </a:p>
          <a:p>
            <a:pPr eaLnBrk="1" hangingPunct="1">
              <a:spcAft>
                <a:spcPts val="600"/>
              </a:spcAft>
              <a:buFontTx/>
              <a:buChar char="-"/>
            </a:pPr>
            <a:endParaRPr lang="en-US" altLang="en-US" sz="2000" i="0" smtClean="0"/>
          </a:p>
        </p:txBody>
      </p:sp>
      <p:sp>
        <p:nvSpPr>
          <p:cNvPr id="57347" name="Title 1"/>
          <p:cNvSpPr>
            <a:spLocks noGrp="1" noChangeArrowheads="1"/>
          </p:cNvSpPr>
          <p:nvPr>
            <p:ph type="title"/>
          </p:nvPr>
        </p:nvSpPr>
        <p:spPr>
          <a:xfrm>
            <a:off x="323850" y="1103313"/>
            <a:ext cx="8229600" cy="936625"/>
          </a:xfrm>
        </p:spPr>
        <p:txBody>
          <a:bodyPr/>
          <a:lstStyle/>
          <a:p>
            <a:r>
              <a:rPr lang="fr-BE" altLang="en-US" smtClean="0"/>
              <a:t>EU-Angola SIFA: content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282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8507413" cy="4392612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altLang="en-US" sz="2000" i="0" smtClean="0"/>
              <a:t>New investors (incl. SMEs): transparency, authorisations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endParaRPr lang="en-US" altLang="en-US" sz="2000" i="0" smtClean="0"/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altLang="en-US" sz="2000" i="0" smtClean="0"/>
              <a:t>Existing investors: above + comment on new measures, publication in advance, grievance mechanism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endParaRPr lang="en-US" altLang="en-US" sz="2000" i="0" smtClean="0"/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altLang="en-US" sz="2000" i="0" smtClean="0"/>
              <a:t>Local economy: above + linkages, responsible business conduct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endParaRPr lang="en-US" altLang="en-US" sz="2000" i="0" smtClean="0"/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altLang="en-US" sz="2000" i="0" smtClean="0"/>
              <a:t>A wider package: accession to SADC EPA, EU development cooperation (cf. Sustainability Impact Assessement)</a:t>
            </a:r>
            <a:endParaRPr lang="en-US" altLang="en-US" sz="1600" i="0" smtClean="0"/>
          </a:p>
        </p:txBody>
      </p:sp>
      <p:sp>
        <p:nvSpPr>
          <p:cNvPr id="59395" name="Title 1"/>
          <p:cNvSpPr>
            <a:spLocks noGrp="1" noChangeArrowheads="1"/>
          </p:cNvSpPr>
          <p:nvPr>
            <p:ph type="title"/>
          </p:nvPr>
        </p:nvSpPr>
        <p:spPr>
          <a:xfrm>
            <a:off x="323850" y="1103313"/>
            <a:ext cx="8229600" cy="936625"/>
          </a:xfrm>
        </p:spPr>
        <p:txBody>
          <a:bodyPr/>
          <a:lstStyle/>
          <a:p>
            <a:r>
              <a:rPr lang="fr-BE" altLang="en-US" smtClean="0"/>
              <a:t>EU-Angola SIFA: expected benefits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57045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5497" y="3072478"/>
            <a:ext cx="4272116" cy="693277"/>
          </a:xfrm>
        </p:spPr>
        <p:txBody>
          <a:bodyPr/>
          <a:lstStyle/>
          <a:p>
            <a:pPr marL="0" indent="0" algn="ctr">
              <a:buNone/>
            </a:pPr>
            <a:r>
              <a:rPr lang="de-DE" b="1" dirty="0" err="1"/>
              <a:t>Thank</a:t>
            </a:r>
            <a:r>
              <a:rPr lang="de-DE" b="1" dirty="0"/>
              <a:t> </a:t>
            </a:r>
            <a:r>
              <a:rPr lang="de-DE" b="1" dirty="0" err="1"/>
              <a:t>you</a:t>
            </a:r>
            <a:r>
              <a:rPr lang="de-DE" b="1" dirty="0"/>
              <a:t>!</a:t>
            </a:r>
            <a:endParaRPr lang="en-GB" b="1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522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488" y="3051634"/>
            <a:ext cx="7737682" cy="172878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dirty="0" smtClean="0"/>
              <a:t>1. </a:t>
            </a:r>
            <a:r>
              <a:rPr lang="de-DE" dirty="0" smtClean="0">
                <a:ea typeface="+mn-lt"/>
                <a:cs typeface="+mn-lt"/>
              </a:rPr>
              <a:t> </a:t>
            </a:r>
            <a:r>
              <a:rPr lang="en-IE" dirty="0"/>
              <a:t>EPAs: opportunities for businesses </a:t>
            </a:r>
            <a:endParaRPr lang="de-DE" dirty="0" smtClean="0"/>
          </a:p>
          <a:p>
            <a:endParaRPr lang="de-DE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6137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999222"/>
            <a:ext cx="7124700" cy="936625"/>
          </a:xfrm>
        </p:spPr>
        <p:txBody>
          <a:bodyPr/>
          <a:lstStyle/>
          <a:p>
            <a:r>
              <a:rPr lang="de-DE" sz="2800"/>
              <a:t>32 countries </a:t>
            </a:r>
            <a:r>
              <a:rPr lang="de-DE" sz="2800" err="1"/>
              <a:t>implement</a:t>
            </a:r>
            <a:r>
              <a:rPr lang="de-DE" sz="2800"/>
              <a:t> an EPA</a:t>
            </a:r>
            <a:endParaRPr lang="en-GB" sz="280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4" t="1387" r="2584" b="2522"/>
          <a:stretch/>
        </p:blipFill>
        <p:spPr>
          <a:xfrm>
            <a:off x="100289" y="1942620"/>
            <a:ext cx="8964389" cy="47458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FA2B9F-4325-BE66-1430-9DA4BB31B72D}"/>
              </a:ext>
            </a:extLst>
          </p:cNvPr>
          <p:cNvSpPr txBox="1"/>
          <p:nvPr/>
        </p:nvSpPr>
        <p:spPr>
          <a:xfrm>
            <a:off x="7688289" y="4484323"/>
            <a:ext cx="1307366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IE" sz="900" b="1" dirty="0"/>
              <a:t>Solomon Islands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E4EF045E-AF42-BBB8-B282-D04EE53A2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289" y="3947443"/>
            <a:ext cx="1381125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37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EU‘s</a:t>
            </a:r>
            <a:r>
              <a:rPr lang="de-DE" dirty="0" smtClean="0"/>
              <a:t> </a:t>
            </a:r>
            <a:r>
              <a:rPr lang="de-DE" dirty="0" err="1"/>
              <a:t>b</a:t>
            </a:r>
            <a:r>
              <a:rPr lang="de-DE" dirty="0" err="1" smtClean="0"/>
              <a:t>iggest</a:t>
            </a:r>
            <a:r>
              <a:rPr lang="de-DE" dirty="0" smtClean="0"/>
              <a:t> </a:t>
            </a:r>
            <a:r>
              <a:rPr lang="de-DE" dirty="0" err="1" smtClean="0"/>
              <a:t>trading</a:t>
            </a:r>
            <a:r>
              <a:rPr lang="de-DE" dirty="0" smtClean="0"/>
              <a:t> </a:t>
            </a:r>
            <a:r>
              <a:rPr lang="de-DE" dirty="0" err="1" smtClean="0"/>
              <a:t>partners</a:t>
            </a:r>
            <a:r>
              <a:rPr lang="de-DE" dirty="0" smtClean="0"/>
              <a:t> in ACP countries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077208"/>
              </p:ext>
            </p:extLst>
          </p:nvPr>
        </p:nvGraphicFramePr>
        <p:xfrm>
          <a:off x="904774" y="2627698"/>
          <a:ext cx="6971785" cy="3844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178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395908" cy="936625"/>
          </a:xfrm>
        </p:spPr>
        <p:txBody>
          <a:bodyPr/>
          <a:lstStyle/>
          <a:p>
            <a:r>
              <a:rPr lang="en-US" altLang="en-US" dirty="0" smtClean="0"/>
              <a:t>EPAs benefits for business in the EU</a:t>
            </a:r>
          </a:p>
        </p:txBody>
      </p:sp>
      <p:grpSp>
        <p:nvGrpSpPr>
          <p:cNvPr id="32771" name="Group 19"/>
          <p:cNvGrpSpPr>
            <a:grpSpLocks/>
          </p:cNvGrpSpPr>
          <p:nvPr/>
        </p:nvGrpSpPr>
        <p:grpSpPr bwMode="auto">
          <a:xfrm>
            <a:off x="2690813" y="2701925"/>
            <a:ext cx="3838575" cy="3532188"/>
            <a:chOff x="2339840" y="2205723"/>
            <a:chExt cx="4305966" cy="3983532"/>
          </a:xfrm>
        </p:grpSpPr>
        <p:sp>
          <p:nvSpPr>
            <p:cNvPr id="2" name="Regular Pentagon 1"/>
            <p:cNvSpPr/>
            <p:nvPr/>
          </p:nvSpPr>
          <p:spPr>
            <a:xfrm>
              <a:off x="3089555" y="2959461"/>
              <a:ext cx="2724619" cy="2476055"/>
            </a:xfrm>
            <a:prstGeom prst="pentagon">
              <a:avLst/>
            </a:prstGeom>
            <a:noFill/>
            <a:ln w="57150">
              <a:solidFill>
                <a:schemeClr val="accent3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/>
            </a:p>
          </p:txBody>
        </p:sp>
        <p:grpSp>
          <p:nvGrpSpPr>
            <p:cNvPr id="32778" name="Group 13"/>
            <p:cNvGrpSpPr>
              <a:grpSpLocks/>
            </p:cNvGrpSpPr>
            <p:nvPr/>
          </p:nvGrpSpPr>
          <p:grpSpPr bwMode="auto">
            <a:xfrm>
              <a:off x="5520674" y="3285232"/>
              <a:ext cx="1125132" cy="1064480"/>
              <a:chOff x="5530697" y="3262208"/>
              <a:chExt cx="1238441" cy="113293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5530333" y="3262286"/>
                <a:ext cx="1238805" cy="1133764"/>
              </a:xfrm>
              <a:prstGeom prst="ellipse">
                <a:avLst/>
              </a:prstGeom>
              <a:solidFill>
                <a:srgbClr val="FF996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/>
              </a:p>
            </p:txBody>
          </p:sp>
          <p:pic>
            <p:nvPicPr>
              <p:cNvPr id="32786" name="Picture 6" descr="truck icon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982" y="3440954"/>
                <a:ext cx="819761" cy="819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78053" y="2205723"/>
              <a:ext cx="1148738" cy="1148738"/>
            </a:xfrm>
            <a:prstGeom prst="ellipse">
              <a:avLst/>
            </a:prstGeom>
            <a:solidFill>
              <a:srgbClr val="FF9966"/>
            </a:solidFill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6959" y="5092974"/>
              <a:ext cx="1096281" cy="1096281"/>
            </a:xfrm>
            <a:prstGeom prst="ellipse">
              <a:avLst/>
            </a:prstGeom>
            <a:solidFill>
              <a:srgbClr val="FF9966"/>
            </a:solidFill>
            <a:ln>
              <a:noFill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/>
            <a:srcRect l="4323" t="5941" r="7428" b="11373"/>
            <a:stretch/>
          </p:blipFill>
          <p:spPr>
            <a:xfrm>
              <a:off x="2915816" y="5106299"/>
              <a:ext cx="1160311" cy="1082956"/>
            </a:xfrm>
            <a:prstGeom prst="ellipse">
              <a:avLst/>
            </a:prstGeom>
            <a:noFill/>
            <a:ln>
              <a:noFill/>
            </a:ln>
          </p:spPr>
        </p:pic>
        <p:grpSp>
          <p:nvGrpSpPr>
            <p:cNvPr id="32782" name="Group 16"/>
            <p:cNvGrpSpPr>
              <a:grpSpLocks/>
            </p:cNvGrpSpPr>
            <p:nvPr/>
          </p:nvGrpSpPr>
          <p:grpSpPr bwMode="auto">
            <a:xfrm>
              <a:off x="2339840" y="3354461"/>
              <a:ext cx="1159361" cy="1064480"/>
              <a:chOff x="2388518" y="3382843"/>
              <a:chExt cx="1238441" cy="1132936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388518" y="3383554"/>
                <a:ext cx="1238374" cy="1131859"/>
              </a:xfrm>
              <a:prstGeom prst="ellipse">
                <a:avLst/>
              </a:prstGeom>
              <a:solidFill>
                <a:srgbClr val="00CC9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/>
              </a:p>
            </p:txBody>
          </p:sp>
          <p:pic>
            <p:nvPicPr>
              <p:cNvPr id="32784" name="Picture 14" descr="Chain Broken, Broken Chain, Broken Connection Icon With 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7591" y="3584111"/>
                <a:ext cx="753824" cy="753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9" name="TextBox 18"/>
          <p:cNvSpPr txBox="1"/>
          <p:nvPr/>
        </p:nvSpPr>
        <p:spPr>
          <a:xfrm>
            <a:off x="2987675" y="1824038"/>
            <a:ext cx="3171825" cy="814387"/>
          </a:xfrm>
          <a:prstGeom prst="rect">
            <a:avLst/>
          </a:prstGeom>
          <a:noFill/>
          <a:ln>
            <a:solidFill>
              <a:schemeClr val="accent3">
                <a:lumMod val="9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1200" b="1" dirty="0">
                <a:solidFill>
                  <a:schemeClr val="bg2"/>
                </a:solidFill>
              </a:rPr>
              <a:t>Export opportunities </a:t>
            </a:r>
          </a:p>
          <a:p>
            <a:pPr algn="ctr">
              <a:defRPr/>
            </a:pPr>
            <a:r>
              <a:rPr lang="en-US" sz="1200" b="0" dirty="0">
                <a:solidFill>
                  <a:schemeClr val="bg2"/>
                </a:solidFill>
              </a:rPr>
              <a:t>Improved market access (chemicals, pharmaceuticals, machinery, transport equipment)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11938" y="2719388"/>
            <a:ext cx="2106612" cy="1009650"/>
          </a:xfrm>
          <a:prstGeom prst="rect">
            <a:avLst/>
          </a:prstGeom>
          <a:noFill/>
          <a:ln>
            <a:solidFill>
              <a:schemeClr val="accent3">
                <a:lumMod val="9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solidFill>
                  <a:schemeClr val="bg2"/>
                </a:solidFill>
              </a:rPr>
              <a:t>Import opportunities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bg2"/>
                </a:solidFill>
              </a:rPr>
              <a:t>Cheaper input </a:t>
            </a:r>
            <a:r>
              <a:rPr lang="en-US" sz="1200" b="0" dirty="0">
                <a:solidFill>
                  <a:schemeClr val="bg2"/>
                </a:solidFill>
              </a:rPr>
              <a:t>materials (agricultural, </a:t>
            </a:r>
            <a:r>
              <a:rPr lang="en-US" sz="1200" b="0" dirty="0" err="1">
                <a:solidFill>
                  <a:schemeClr val="bg2"/>
                </a:solidFill>
              </a:rPr>
              <a:t>agri</a:t>
            </a:r>
            <a:r>
              <a:rPr lang="en-US" sz="1200" b="0" dirty="0">
                <a:solidFill>
                  <a:schemeClr val="bg2"/>
                </a:solidFill>
              </a:rPr>
              <a:t>-food, food-processing, </a:t>
            </a:r>
            <a:r>
              <a:rPr lang="en-US" sz="1200" b="0" dirty="0" err="1">
                <a:solidFill>
                  <a:schemeClr val="bg2"/>
                </a:solidFill>
              </a:rPr>
              <a:t>texiles</a:t>
            </a:r>
            <a:r>
              <a:rPr lang="en-US" sz="1200" b="0"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99238" y="4867275"/>
            <a:ext cx="2119312" cy="1585913"/>
          </a:xfrm>
          <a:prstGeom prst="rect">
            <a:avLst/>
          </a:prstGeom>
          <a:noFill/>
          <a:ln>
            <a:solidFill>
              <a:schemeClr val="accent3">
                <a:lumMod val="95000"/>
              </a:schemeClr>
            </a:solidFill>
          </a:ln>
        </p:spPr>
        <p:txBody>
          <a:bodyPr/>
          <a:lstStyle>
            <a:defPPr>
              <a:defRPr lang="en-GB"/>
            </a:defPPr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Legal certainty and stability</a:t>
            </a:r>
          </a:p>
          <a:p>
            <a:pPr>
              <a:defRPr/>
            </a:pPr>
            <a:r>
              <a:rPr lang="en-US" b="0" dirty="0" smtClean="0"/>
              <a:t>EPAs are legally binding and provide dispute settlement mechanisms, so concessions can be enforced and cannot be unilaterally revoked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1950" y="4872038"/>
            <a:ext cx="2435225" cy="1585912"/>
          </a:xfrm>
          <a:prstGeom prst="rect">
            <a:avLst/>
          </a:prstGeom>
          <a:noFill/>
          <a:ln>
            <a:solidFill>
              <a:schemeClr val="accent3">
                <a:lumMod val="95000"/>
              </a:schemeClr>
            </a:solidFill>
          </a:ln>
        </p:spPr>
        <p:txBody>
          <a:bodyPr/>
          <a:lstStyle>
            <a:defPPr>
              <a:defRPr lang="en-GB"/>
            </a:defPPr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Improved business and investment environment</a:t>
            </a:r>
          </a:p>
          <a:p>
            <a:pPr>
              <a:defRPr/>
            </a:pPr>
            <a:r>
              <a:rPr lang="en-US" b="0" dirty="0" smtClean="0"/>
              <a:t>EPAs are negotiated in regional blocs, meaning they increase market sizes. Meanwhile, supporting programs focus on trade facilitation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6238" y="2647950"/>
            <a:ext cx="2171700" cy="1389063"/>
          </a:xfrm>
          <a:prstGeom prst="rect">
            <a:avLst/>
          </a:prstGeom>
          <a:noFill/>
          <a:ln>
            <a:solidFill>
              <a:schemeClr val="accent3">
                <a:lumMod val="95000"/>
              </a:schemeClr>
            </a:solidFill>
          </a:ln>
        </p:spPr>
        <p:txBody>
          <a:bodyPr/>
          <a:lstStyle>
            <a:defPPr>
              <a:defRPr lang="en-GB"/>
            </a:defPPr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Supply chain opportunities</a:t>
            </a:r>
          </a:p>
          <a:p>
            <a:pPr>
              <a:defRPr/>
            </a:pPr>
            <a:r>
              <a:rPr lang="en-US" b="0" dirty="0" smtClean="0"/>
              <a:t>EPAs have flexible rules of origin and allow for wide </a:t>
            </a:r>
            <a:r>
              <a:rPr lang="en-US" b="0" dirty="0" err="1" smtClean="0"/>
              <a:t>cumulation</a:t>
            </a:r>
            <a:r>
              <a:rPr lang="en-US" b="0" dirty="0" smtClean="0"/>
              <a:t>, so that local supply chains can be better organized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028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342899" y="1420887"/>
            <a:ext cx="9565104" cy="722617"/>
          </a:xfrm>
        </p:spPr>
        <p:txBody>
          <a:bodyPr/>
          <a:lstStyle/>
          <a:p>
            <a:pPr algn="ctr"/>
            <a:r>
              <a:rPr lang="en-US" sz="2800" dirty="0"/>
              <a:t>Increased trade between the EU and EPA countries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0ED445-7856-4BB8-8FED-78C0B4BD847A}"/>
              </a:ext>
            </a:extLst>
          </p:cNvPr>
          <p:cNvSpPr txBox="1"/>
          <p:nvPr/>
        </p:nvSpPr>
        <p:spPr>
          <a:xfrm>
            <a:off x="395288" y="2174304"/>
            <a:ext cx="874871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Verdana"/>
                <a:ea typeface="Verdana"/>
              </a:rPr>
              <a:t>In </a:t>
            </a:r>
            <a:r>
              <a:rPr lang="en-US" sz="1600" dirty="0" smtClean="0">
                <a:solidFill>
                  <a:schemeClr val="tx1"/>
                </a:solidFill>
                <a:latin typeface="Verdana"/>
                <a:ea typeface="Verdana"/>
              </a:rPr>
              <a:t>2021, </a:t>
            </a:r>
            <a:r>
              <a:rPr lang="en-US" sz="1600" dirty="0">
                <a:solidFill>
                  <a:schemeClr val="tx1"/>
                </a:solidFill>
                <a:latin typeface="Verdana"/>
                <a:ea typeface="Verdana"/>
              </a:rPr>
              <a:t>EU's exports to </a:t>
            </a:r>
            <a:r>
              <a:rPr lang="en-US" sz="1600" dirty="0" smtClean="0">
                <a:solidFill>
                  <a:schemeClr val="tx1"/>
                </a:solidFill>
                <a:latin typeface="Verdana"/>
                <a:ea typeface="Verdana"/>
              </a:rPr>
              <a:t>EPA countries:</a:t>
            </a:r>
            <a:r>
              <a:rPr lang="en-US" sz="1600" dirty="0">
                <a:solidFill>
                  <a:schemeClr val="tx1"/>
                </a:solidFill>
                <a:latin typeface="Verdana"/>
                <a:ea typeface="Verdana"/>
              </a:rPr>
              <a:t> 4</a:t>
            </a:r>
            <a:r>
              <a:rPr lang="en-US" sz="1600" dirty="0" smtClean="0">
                <a:solidFill>
                  <a:schemeClr val="tx1"/>
                </a:solidFill>
                <a:latin typeface="Verdana"/>
                <a:ea typeface="Verdana"/>
              </a:rPr>
              <a:t>1 </a:t>
            </a:r>
            <a:r>
              <a:rPr lang="en-US" sz="1600" dirty="0">
                <a:solidFill>
                  <a:schemeClr val="tx1"/>
                </a:solidFill>
                <a:latin typeface="Verdana"/>
                <a:ea typeface="Verdana"/>
              </a:rPr>
              <a:t>billion € and EU's imports from </a:t>
            </a:r>
            <a:r>
              <a:rPr lang="en-US" sz="1600" dirty="0" smtClean="0">
                <a:solidFill>
                  <a:schemeClr val="tx1"/>
                </a:solidFill>
                <a:latin typeface="Verdana"/>
                <a:ea typeface="Verdana"/>
              </a:rPr>
              <a:t>EPA countries: 39</a:t>
            </a:r>
            <a:r>
              <a:rPr lang="en-US" sz="1600" dirty="0">
                <a:solidFill>
                  <a:schemeClr val="tx1"/>
                </a:solidFill>
                <a:latin typeface="Verdana"/>
                <a:ea typeface="Verdana"/>
              </a:rPr>
              <a:t> billion €</a:t>
            </a:r>
            <a:endParaRPr lang="en-US" sz="1600" dirty="0">
              <a:solidFill>
                <a:schemeClr val="tx1"/>
              </a:solidFill>
              <a:ea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6197" y="5369260"/>
            <a:ext cx="1359895" cy="1015663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</a:rPr>
              <a:t>+</a:t>
            </a:r>
            <a:r>
              <a:rPr lang="en-IE" b="1" kern="0" dirty="0" smtClean="0">
                <a:solidFill>
                  <a:srgbClr val="4D4D4D"/>
                </a:solidFill>
                <a:latin typeface="+mn-lt"/>
              </a:rPr>
              <a:t>38 </a:t>
            </a:r>
            <a:r>
              <a:rPr kumimoji="0" lang="en-IE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</a:rPr>
              <a:t>% </a:t>
            </a:r>
            <a:r>
              <a:rPr lang="en-US" kern="0" dirty="0">
                <a:solidFill>
                  <a:srgbClr val="4D4D4D"/>
                </a:solidFill>
                <a:latin typeface="+mn-lt"/>
              </a:rPr>
              <a:t>value of trade EU-ACP EPA countries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</a:rPr>
              <a:t>since 2008</a:t>
            </a:r>
            <a:endParaRPr kumimoji="0" lang="en-IE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861564"/>
              </p:ext>
            </p:extLst>
          </p:nvPr>
        </p:nvGraphicFramePr>
        <p:xfrm>
          <a:off x="566058" y="2884715"/>
          <a:ext cx="7620000" cy="3374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389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DA955-2389-0D6E-4340-EA58BE1FC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>
                <a:ea typeface="+mj-lt"/>
                <a:cs typeface="+mj-lt"/>
              </a:rPr>
              <a:t>Main EU imports from ACP countries</a:t>
            </a:r>
            <a:endParaRPr lang="en-US" sz="2400">
              <a:ea typeface="Verdan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B182A-1236-F34D-C289-19888DE21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80" y="2530160"/>
            <a:ext cx="3525353" cy="3986254"/>
          </a:xfrm>
        </p:spPr>
        <p:txBody>
          <a:bodyPr/>
          <a:lstStyle/>
          <a:p>
            <a:pPr>
              <a:buClr>
                <a:srgbClr val="3166CF"/>
              </a:buClr>
              <a:buFont typeface="Arial"/>
              <a:buChar char="•"/>
            </a:pPr>
            <a:r>
              <a:rPr lang="en-GB" sz="1600" i="0">
                <a:ea typeface="+mn-lt"/>
                <a:cs typeface="+mn-lt"/>
              </a:rPr>
              <a:t>EU imports mainly </a:t>
            </a:r>
            <a:r>
              <a:rPr lang="en-GB" sz="1600" b="1" i="0">
                <a:ea typeface="+mn-lt"/>
                <a:cs typeface="+mn-lt"/>
              </a:rPr>
              <a:t>agricultural products and minerals/fuels </a:t>
            </a:r>
            <a:r>
              <a:rPr lang="en-GB" sz="1600" i="0">
                <a:ea typeface="+mn-lt"/>
                <a:cs typeface="+mn-lt"/>
              </a:rPr>
              <a:t>from ACP countries.</a:t>
            </a:r>
          </a:p>
          <a:p>
            <a:pPr marL="0" indent="0">
              <a:buClr>
                <a:srgbClr val="3166CF"/>
              </a:buClr>
              <a:buNone/>
            </a:pPr>
            <a:endParaRPr lang="en-GB" sz="1600">
              <a:ea typeface="Verdana"/>
            </a:endParaRPr>
          </a:p>
          <a:p>
            <a:pPr>
              <a:buClr>
                <a:srgbClr val="3166CF"/>
              </a:buClr>
              <a:buFont typeface="Arial"/>
              <a:buChar char="•"/>
            </a:pPr>
            <a:r>
              <a:rPr lang="en-GB" sz="1600" i="0">
                <a:ea typeface="+mn-lt"/>
                <a:cs typeface="+mn-lt"/>
              </a:rPr>
              <a:t>Commodities still represent a large proportion of ACP-EU trade. </a:t>
            </a:r>
          </a:p>
          <a:p>
            <a:pPr marL="0" indent="0">
              <a:buClr>
                <a:srgbClr val="3166CF"/>
              </a:buClr>
              <a:buNone/>
            </a:pPr>
            <a:endParaRPr lang="en-GB" sz="1600">
              <a:ea typeface="Verdana"/>
            </a:endParaRPr>
          </a:p>
          <a:p>
            <a:pPr>
              <a:buClr>
                <a:srgbClr val="3166CF"/>
              </a:buClr>
              <a:buFont typeface="Arial"/>
              <a:buChar char="•"/>
            </a:pPr>
            <a:r>
              <a:rPr lang="en-GB" sz="1600" i="0">
                <a:ea typeface="+mn-lt"/>
                <a:cs typeface="+mn-lt"/>
              </a:rPr>
              <a:t>Recent </a:t>
            </a:r>
            <a:r>
              <a:rPr lang="en-GB" sz="1600" b="1" i="0">
                <a:ea typeface="+mn-lt"/>
                <a:cs typeface="+mn-lt"/>
              </a:rPr>
              <a:t>export diversification </a:t>
            </a:r>
            <a:r>
              <a:rPr lang="en-GB" sz="1600" i="0">
                <a:ea typeface="+mn-lt"/>
                <a:cs typeface="+mn-lt"/>
              </a:rPr>
              <a:t>trends: machinery and vehicles account for almost 10% of ACP’s total exports to the EU (mainly South Africa) </a:t>
            </a:r>
            <a:endParaRPr lang="en-GB" sz="1600">
              <a:ea typeface="Verdana"/>
            </a:endParaRPr>
          </a:p>
          <a:p>
            <a:endParaRPr lang="en-GB">
              <a:ea typeface="Verdana"/>
            </a:endParaRPr>
          </a:p>
        </p:txBody>
      </p:sp>
      <p:pic>
        <p:nvPicPr>
          <p:cNvPr id="6" name="Picture 6" descr="Chart, pie chart&#10;&#10;Description automatically generated">
            <a:extLst>
              <a:ext uri="{FF2B5EF4-FFF2-40B4-BE49-F238E27FC236}">
                <a16:creationId xmlns:a16="http://schemas.microsoft.com/office/drawing/2014/main" id="{83353A84-41F1-F312-408A-666614EAF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275" y="2385867"/>
            <a:ext cx="4762500" cy="365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3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F36FB-95FF-A4D0-5F18-CECC20EB6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>
                <a:ea typeface="+mj-lt"/>
                <a:cs typeface="+mj-lt"/>
              </a:rPr>
              <a:t>Main EU exports to ACP countries</a:t>
            </a:r>
            <a:endParaRPr lang="en-US" sz="2400">
              <a:ea typeface="Verdan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D04A0-D0C8-C528-011C-D9A9EB737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2482929"/>
            <a:ext cx="3071931" cy="3085038"/>
          </a:xfrm>
        </p:spPr>
        <p:txBody>
          <a:bodyPr/>
          <a:lstStyle/>
          <a:p>
            <a:pPr>
              <a:buClr>
                <a:srgbClr val="0070C0"/>
              </a:buClr>
              <a:buFont typeface="Arial"/>
              <a:buChar char="•"/>
            </a:pPr>
            <a:r>
              <a:rPr lang="en-GB" sz="1600" i="0">
                <a:ea typeface="+mn-lt"/>
                <a:cs typeface="+mn-lt"/>
              </a:rPr>
              <a:t>Machinery and transportation equipment predominate in EU's exports to ACP (more than 30% of the total). </a:t>
            </a:r>
          </a:p>
          <a:p>
            <a:pPr marL="0" indent="0">
              <a:buClr>
                <a:srgbClr val="0070C0"/>
              </a:buClr>
              <a:buNone/>
            </a:pPr>
            <a:endParaRPr lang="en-GB" sz="1600">
              <a:ea typeface="Verdana"/>
            </a:endParaRPr>
          </a:p>
          <a:p>
            <a:pPr>
              <a:buClr>
                <a:srgbClr val="0070C0"/>
              </a:buClr>
              <a:buFont typeface="Arial"/>
              <a:buChar char="•"/>
            </a:pPr>
            <a:r>
              <a:rPr lang="en-GB" sz="1600" i="0">
                <a:ea typeface="+mn-lt"/>
                <a:cs typeface="+mn-lt"/>
              </a:rPr>
              <a:t>Refined oils and chemicals (half of it being pharmaceuticals) together account for 31% of EU's exports.</a:t>
            </a:r>
            <a:endParaRPr lang="en-GB" sz="1600">
              <a:ea typeface="Verdana"/>
            </a:endParaRPr>
          </a:p>
          <a:p>
            <a:pPr>
              <a:buFont typeface="Arial"/>
              <a:buChar char="•"/>
            </a:pPr>
            <a:endParaRPr lang="en-GB" sz="1600">
              <a:ea typeface="Verdana"/>
            </a:endParaRPr>
          </a:p>
        </p:txBody>
      </p:sp>
      <p:pic>
        <p:nvPicPr>
          <p:cNvPr id="7" name="Picture 7" descr="Chart, pie chart&#10;&#10;Description automatically generated">
            <a:extLst>
              <a:ext uri="{FF2B5EF4-FFF2-40B4-BE49-F238E27FC236}">
                <a16:creationId xmlns:a16="http://schemas.microsoft.com/office/drawing/2014/main" id="{DAE1A674-21DB-4A42-4B09-3DCDE7467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503" y="2197929"/>
            <a:ext cx="5631997" cy="408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0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9782AF6692CB4E8097BF428225D135" ma:contentTypeVersion="4" ma:contentTypeDescription="Create a new document." ma:contentTypeScope="" ma:versionID="a41b015a4aff63d2cf9a7f485677f645">
  <xsd:schema xmlns:xsd="http://www.w3.org/2001/XMLSchema" xmlns:xs="http://www.w3.org/2001/XMLSchema" xmlns:p="http://schemas.microsoft.com/office/2006/metadata/properties" xmlns:ns2="5843c966-cb45-4885-93fc-2ce78a94204b" targetNamespace="http://schemas.microsoft.com/office/2006/metadata/properties" ma:root="true" ma:fieldsID="d6ed286029c91ecda11b1ea0ffde8e1c" ns2:_="">
    <xsd:import namespace="5843c966-cb45-4885-93fc-2ce78a9420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43c966-cb45-4885-93fc-2ce78a9420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E558A8-750B-46E2-8E16-0B72FE5A8C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CF17E4-508C-4CDA-BA7E-AE84DFC05800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5843c966-cb45-4885-93fc-2ce78a94204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7CD5405-AF6C-41DF-8C2E-B5D9194E1A1F}">
  <ds:schemaRefs>
    <ds:schemaRef ds:uri="5843c966-cb45-4885-93fc-2ce78a94204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5402</TotalTime>
  <Words>1260</Words>
  <Application>Microsoft Office PowerPoint</Application>
  <PresentationFormat>On-screen Show (4:3)</PresentationFormat>
  <Paragraphs>202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Verdana</vt:lpstr>
      <vt:lpstr>Wingdings</vt:lpstr>
      <vt:lpstr>Blank</vt:lpstr>
      <vt:lpstr>PowerPoint Presentation</vt:lpstr>
      <vt:lpstr>Agenda</vt:lpstr>
      <vt:lpstr>PowerPoint Presentation</vt:lpstr>
      <vt:lpstr>32 countries implement an EPA</vt:lpstr>
      <vt:lpstr>EU‘s biggest trading partners in ACP countries</vt:lpstr>
      <vt:lpstr>EPAs benefits for business in the EU</vt:lpstr>
      <vt:lpstr>Increased trade between the EU and EPA countries</vt:lpstr>
      <vt:lpstr>Main EU imports from ACP countries</vt:lpstr>
      <vt:lpstr>Main EU exports to ACP countries</vt:lpstr>
      <vt:lpstr>What EPAs cover</vt:lpstr>
      <vt:lpstr>Access to EPA markets</vt:lpstr>
      <vt:lpstr>Rules of origin</vt:lpstr>
      <vt:lpstr>EPA Committees </vt:lpstr>
      <vt:lpstr>PowerPoint Presentation</vt:lpstr>
      <vt:lpstr>Horizontal issues</vt:lpstr>
      <vt:lpstr>PowerPoint Presentation</vt:lpstr>
      <vt:lpstr>Latest developments:</vt:lpstr>
      <vt:lpstr>Investment facilitation: EU approach</vt:lpstr>
      <vt:lpstr>Investment facilitation: context</vt:lpstr>
      <vt:lpstr>EU-Angola SIFA: content</vt:lpstr>
      <vt:lpstr>EU-Angola SIFA: expected benefits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ROLEDER Jonas (TRADE)</dc:creator>
  <cp:lastModifiedBy>CASELLA Ivano (TRADE)</cp:lastModifiedBy>
  <cp:revision>107</cp:revision>
  <cp:lastPrinted>2018-06-13T07:15:05Z</cp:lastPrinted>
  <dcterms:created xsi:type="dcterms:W3CDTF">2015-10-05T09:23:04Z</dcterms:created>
  <dcterms:modified xsi:type="dcterms:W3CDTF">2022-12-15T11:03:51Z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0x010100199782AF6692CB4E8097BF428225D135</vt:lpwstr>
  </property>
</Properties>
</file>