
<file path=[Content_Types].xml><?xml version="1.0" encoding="utf-8"?>
<Types xmlns="http://schemas.openxmlformats.org/package/2006/content-types">
  <Default ContentType="image/jpeg" Extension="jpg"/>
  <Default ContentType="application/vnd.openxmlformats-officedocument.spreadsheetml.sheet" Extension="xlsx"/>
  <Default ContentType="application/xml" Extension="xml"/>
  <Default ContentType="image/png" Extension="png"/>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package.core-properties+xml" PartName="/docProps/core.xml"/>
  <Override ContentType="application/vnd.openxmlformats-officedocument.presentationml.presentation.main+xml" PartName="/ppt/presentation.xml"/>
  <Override ContentType="application/vnd.ms-office.chartcolorstyle+xml" PartName="/ppt/charts/colors1.xml"/>
  <Override ContentType="application/vnd.openxmlformats-officedocument.theme+xml" PartName="/ppt/theme/theme1.xml"/>
  <Override ContentType="application/vnd.openxmlformats-officedocument.theme+xml" PartName="/ppt/theme/theme2.xml"/>
  <Override ContentType="application/vnd.openxmlformats-officedocument.drawingml.chart+xml" PartName="/ppt/charts/chart1.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ms-office.chartstyle+xml" PartName="/ppt/charts/style1.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092">
          <p15:clr>
            <a:srgbClr val="A4A3A4"/>
          </p15:clr>
        </p15:guide>
        <p15:guide id="2" pos="3840">
          <p15:clr>
            <a:srgbClr val="A4A3A4"/>
          </p15:clr>
        </p15:guide>
      </p15:sldGuideLst>
    </p:ext>
    <p:ext uri="GoogleSlidesCustomDataVersion2">
      <go:slidesCustomData xmlns:go="http://customooxmlschemas.google.com/" r:id="rId39" roundtripDataSignature="AMtx7miENmrtJRmVhAdppupWIo6PN5DEU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EF39D56A-80B9-431A-B078-3F464C64BFF2}">
  <a:tblStyle styleId="{EF39D56A-80B9-431A-B078-3F464C64BFF2}" styleName="Table_0">
    <a:wholeTbl>
      <a:tcTxStyle b="off" i="off">
        <a:font>
          <a:latin typeface="Arial"/>
          <a:ea typeface="Arial"/>
          <a:cs typeface="Arial"/>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7EDED"/>
          </a:solidFill>
        </a:fill>
      </a:tcStyle>
    </a:wholeTbl>
    <a:band1H>
      <a:tcTxStyle/>
      <a:tcStyle>
        <a:fill>
          <a:solidFill>
            <a:srgbClr val="CBD8DA"/>
          </a:solidFill>
        </a:fill>
      </a:tcStyle>
    </a:band1H>
    <a:band2H>
      <a:tcTxStyle/>
    </a:band2H>
    <a:band1V>
      <a:tcTxStyle/>
      <a:tcStyle>
        <a:fill>
          <a:solidFill>
            <a:srgbClr val="CBD8DA"/>
          </a:solidFill>
        </a:fill>
      </a:tcStyle>
    </a:band1V>
    <a:band2V>
      <a:tcTxStyle/>
    </a:band2V>
    <a:lastCol>
      <a:tcTxStyle b="on" i="off">
        <a:font>
          <a:latin typeface="Arial"/>
          <a:ea typeface="Arial"/>
          <a:cs typeface="Arial"/>
        </a:font>
        <a:schemeClr val="lt1"/>
      </a:tcTxStyle>
      <a:tcStyle>
        <a:fill>
          <a:solidFill>
            <a:schemeClr val="accent1"/>
          </a:solidFill>
        </a:fill>
      </a:tcStyle>
    </a:lastCol>
    <a:firstCol>
      <a:tcTxStyle b="on" i="off">
        <a:font>
          <a:latin typeface="Arial"/>
          <a:ea typeface="Arial"/>
          <a:cs typeface="Arial"/>
        </a:font>
        <a:schemeClr val="lt1"/>
      </a:tcTxStyle>
      <a:tcStyle>
        <a:fill>
          <a:solidFill>
            <a:schemeClr val="accent1"/>
          </a:solidFill>
        </a:fill>
      </a:tcStyle>
    </a:firstCol>
    <a:lastRow>
      <a:tcTxStyle b="on" i="off">
        <a:font>
          <a:latin typeface="Arial"/>
          <a:ea typeface="Arial"/>
          <a:cs typeface="Arial"/>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Arial"/>
          <a:ea typeface="Arial"/>
          <a:cs typeface="Arial"/>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 styleId="{8FBEFF65-8936-4C1D-A069-D5C3B88938E8}" styleName="Table_1">
    <a:wholeTbl>
      <a:tcTxStyle b="off" i="off">
        <a:font>
          <a:latin typeface="Arial"/>
          <a:ea typeface="Arial"/>
          <a:cs typeface="Arial"/>
        </a:font>
        <a:schemeClr val="dk1"/>
      </a:tcTxStyle>
      <a:tcStyle>
        <a:tcBdr>
          <a:left>
            <a:ln cap="flat" cmpd="sng" w="9525">
              <a:solidFill>
                <a:srgbClr val="000000">
                  <a:alpha val="0"/>
                </a:srgbClr>
              </a:solidFill>
              <a:prstDash val="solid"/>
              <a:round/>
              <a:headEnd len="sm" w="sm" type="none"/>
              <a:tailEnd len="sm" w="sm" type="none"/>
            </a:ln>
          </a:left>
          <a:right>
            <a:ln cap="flat" cmpd="sng" w="9525">
              <a:solidFill>
                <a:srgbClr val="000000">
                  <a:alpha val="0"/>
                </a:srgbClr>
              </a:solidFill>
              <a:prstDash val="solid"/>
              <a:round/>
              <a:headEnd len="sm" w="sm" type="none"/>
              <a:tailEnd len="sm" w="sm" type="none"/>
            </a:ln>
          </a:right>
          <a:top>
            <a:ln cap="flat" cmpd="sng" w="9525">
              <a:solidFill>
                <a:srgbClr val="000000">
                  <a:alpha val="0"/>
                </a:srgbClr>
              </a:solidFill>
              <a:prstDash val="solid"/>
              <a:round/>
              <a:headEnd len="sm" w="sm" type="none"/>
              <a:tailEnd len="sm" w="sm" type="none"/>
            </a:ln>
          </a:top>
          <a:bottom>
            <a:ln cap="flat" cmpd="sng" w="9525">
              <a:solidFill>
                <a:srgbClr val="000000">
                  <a:alpha val="0"/>
                </a:srgbClr>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rgbClr val="FFFFFF">
              <a:alpha val="0"/>
            </a:srgbClr>
          </a:solidFill>
        </a:fill>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092"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schemas.openxmlformats.org/officeDocument/2006/relationships/slide" Target="slides/slide29.xml"/><Relationship Id="rId12" Type="http://schemas.openxmlformats.org/officeDocument/2006/relationships/slide" Target="slides/slide6.xml"/><Relationship Id="rId34" Type="http://schemas.openxmlformats.org/officeDocument/2006/relationships/slide" Target="slides/slide28.xml"/><Relationship Id="rId15" Type="http://schemas.openxmlformats.org/officeDocument/2006/relationships/slide" Target="slides/slide9.xml"/><Relationship Id="rId37" Type="http://schemas.openxmlformats.org/officeDocument/2006/relationships/slide" Target="slides/slide31.xml"/><Relationship Id="rId14" Type="http://schemas.openxmlformats.org/officeDocument/2006/relationships/slide" Target="slides/slide8.xml"/><Relationship Id="rId36" Type="http://schemas.openxmlformats.org/officeDocument/2006/relationships/slide" Target="slides/slide30.xml"/><Relationship Id="rId17" Type="http://schemas.openxmlformats.org/officeDocument/2006/relationships/slide" Target="slides/slide11.xml"/><Relationship Id="rId39" Type="http://customschemas.google.com/relationships/presentationmetadata" Target="metadata"/><Relationship Id="rId16" Type="http://schemas.openxmlformats.org/officeDocument/2006/relationships/slide" Target="slides/slide10.xml"/><Relationship Id="rId38" Type="http://schemas.openxmlformats.org/officeDocument/2006/relationships/slide" Target="slides/slide32.xml"/><Relationship Id="rId19" Type="http://schemas.openxmlformats.org/officeDocument/2006/relationships/slide" Target="slides/slide13.xml"/><Relationship Id="rId18" Type="http://schemas.openxmlformats.org/officeDocument/2006/relationships/slide" Target="slides/slide12.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package" Target="../embeddings/Microsoft_Excel_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r>
              <a:rPr lang="es-ES">
                <a:solidFill>
                  <a:schemeClr val="bg1"/>
                </a:solidFill>
              </a:rPr>
              <a:t>BUDGET REPARTITION PER AREA</a:t>
            </a:r>
            <a:endParaRPr lang="en-IE">
              <a:solidFill>
                <a:schemeClr val="bg1"/>
              </a:solidFill>
            </a:endParaRPr>
          </a:p>
        </c:rich>
      </c:tx>
      <c:layout>
        <c:manualLayout>
          <c:xMode val="edge"/>
          <c:yMode val="edge"/>
          <c:x val="0.22723358854718037"/>
          <c:y val="7.7887582202855977E-3"/>
        </c:manualLayout>
      </c:layout>
      <c:overlay val="0"/>
      <c:spPr>
        <a:noFill/>
        <a:ln>
          <a:noFill/>
        </a:ln>
        <a:effectLst/>
      </c:spPr>
      <c:txPr>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endParaRPr lang="en-US"/>
        </a:p>
      </c:txPr>
    </c:title>
    <c:autoTitleDeleted val="0"/>
    <c:view3D>
      <c:rotX val="30"/>
      <c:rotY val="167"/>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6712907426619981E-2"/>
          <c:y val="0.21653259494302524"/>
          <c:w val="0.77425579799420741"/>
          <c:h val="0.65903045834099094"/>
        </c:manualLayout>
      </c:layout>
      <c:pie3DChart>
        <c:varyColors val="1"/>
        <c:ser>
          <c:idx val="0"/>
          <c:order val="0"/>
          <c:dPt>
            <c:idx val="0"/>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1-434C-41DB-A303-57D05620DC4B}"/>
              </c:ext>
            </c:extLst>
          </c:dPt>
          <c:dPt>
            <c:idx val="1"/>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3-434C-41DB-A303-57D05620DC4B}"/>
              </c:ext>
            </c:extLst>
          </c:dPt>
          <c:dPt>
            <c:idx val="2"/>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5-434C-41DB-A303-57D05620DC4B}"/>
              </c:ext>
            </c:extLst>
          </c:dPt>
          <c:dPt>
            <c:idx val="3"/>
            <c:bubble3D val="0"/>
            <c:explosion val="1"/>
            <c:spPr>
              <a:solidFill>
                <a:schemeClr val="accent2">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7-434C-41DB-A303-57D05620DC4B}"/>
              </c:ext>
            </c:extLst>
          </c:dPt>
          <c:dPt>
            <c:idx val="4"/>
            <c:bubble3D val="0"/>
            <c:spPr>
              <a:solidFill>
                <a:schemeClr val="accent4">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9-434C-41DB-A303-57D05620DC4B}"/>
              </c:ext>
            </c:extLst>
          </c:dPt>
          <c:dPt>
            <c:idx val="5"/>
            <c:bubble3D val="0"/>
            <c:spPr>
              <a:solidFill>
                <a:schemeClr val="accent6">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B-434C-41DB-A303-57D05620DC4B}"/>
              </c:ext>
            </c:extLst>
          </c:dPt>
          <c:dPt>
            <c:idx val="6"/>
            <c:bubble3D val="0"/>
            <c:spPr>
              <a:solidFill>
                <a:schemeClr val="accent2">
                  <a:lumMod val="80000"/>
                  <a:lumOff val="2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D-434C-41DB-A303-57D05620DC4B}"/>
              </c:ext>
            </c:extLst>
          </c:dPt>
          <c:dPt>
            <c:idx val="7"/>
            <c:bubble3D val="0"/>
            <c:spPr>
              <a:solidFill>
                <a:schemeClr val="accent4">
                  <a:lumMod val="80000"/>
                  <a:lumOff val="2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F-434C-41DB-A303-57D05620DC4B}"/>
              </c:ext>
            </c:extLst>
          </c:dPt>
          <c:dLbls>
            <c:dLbl>
              <c:idx val="0"/>
              <c:tx>
                <c:rich>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r>
                      <a:rPr lang="en-US"/>
                      <a:t>Human Development</a:t>
                    </a:r>
                  </a:p>
                  <a:p>
                    <a:pPr>
                      <a:defRPr/>
                    </a:pPr>
                    <a:r>
                      <a:rPr lang="en-US"/>
                      <a:t>9%</a:t>
                    </a:r>
                  </a:p>
                </c:rich>
              </c:tx>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1-434C-41DB-A303-57D05620DC4B}"/>
                </c:ext>
              </c:extLst>
            </c:dLbl>
            <c:dLbl>
              <c:idx val="1"/>
              <c:layout>
                <c:manualLayout>
                  <c:x val="0"/>
                  <c:y val="0.19828090808766433"/>
                </c:manualLayout>
              </c:layout>
              <c:tx>
                <c:rich>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fld id="{14CE7BDD-E843-4728-892F-40B65ECC72DC}" type="CATEGORYNAME">
                      <a:rPr lang="en-US"/>
                      <a:pPr>
                        <a:defRPr>
                          <a:solidFill>
                            <a:schemeClr val="accent2"/>
                          </a:solidFill>
                        </a:defRPr>
                      </a:pPr>
                      <a:t>[CATEGORY NAME]</a:t>
                    </a:fld>
                    <a:r>
                      <a:rPr lang="en-US" baseline="0"/>
                      <a:t>
8%</a:t>
                    </a:r>
                  </a:p>
                </c:rich>
              </c:tx>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434C-41DB-A303-57D05620DC4B}"/>
                </c:ext>
              </c:extLst>
            </c:dLbl>
            <c:dLbl>
              <c:idx val="2"/>
              <c:tx>
                <c:rich>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fld id="{450E2CD7-B930-4663-906A-B3A81F73EBF0}" type="CATEGORYNAME">
                      <a:rPr lang="en-US"/>
                      <a:pPr>
                        <a:defRPr>
                          <a:solidFill>
                            <a:schemeClr val="accent2"/>
                          </a:solidFill>
                        </a:defRPr>
                      </a:pPr>
                      <a:t>[CATEGORY NAME]</a:t>
                    </a:fld>
                    <a:r>
                      <a:rPr lang="en-US" baseline="0"/>
                      <a:t>
18%</a:t>
                    </a:r>
                  </a:p>
                </c:rich>
              </c:tx>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434C-41DB-A303-57D05620DC4B}"/>
                </c:ext>
              </c:extLst>
            </c:dLbl>
            <c:dLbl>
              <c:idx val="3"/>
              <c:layout>
                <c:manualLayout>
                  <c:x val="-7.7178426410012421E-2"/>
                  <c:y val="5.1445713681952339E-2"/>
                </c:manualLayout>
              </c:layout>
              <c:tx>
                <c:rich>
                  <a:bodyPr rot="0" spcFirstLastPara="1" vertOverflow="ellipsis" vert="horz" wrap="square" lIns="38100" tIns="19050" rIns="38100" bIns="19050" anchor="ctr" anchorCtr="1">
                    <a:spAutoFit/>
                  </a:bodyPr>
                  <a:lstStyle/>
                  <a:p>
                    <a:pPr>
                      <a:defRPr sz="1130" b="1" i="0" u="none" strike="noStrike" kern="1200" spc="0" baseline="0">
                        <a:solidFill>
                          <a:schemeClr val="accent2">
                            <a:lumMod val="60000"/>
                            <a:lumOff val="40000"/>
                          </a:schemeClr>
                        </a:solidFill>
                        <a:latin typeface="+mn-lt"/>
                        <a:ea typeface="+mn-ea"/>
                        <a:cs typeface="+mn-cs"/>
                      </a:defRPr>
                    </a:pPr>
                    <a:fld id="{A1DF5807-D0F3-4BF8-B2D2-8F517A29CDC1}" type="CATEGORYNAME">
                      <a:rPr lang="en-US"/>
                      <a:pPr>
                        <a:defRPr sz="1130">
                          <a:solidFill>
                            <a:schemeClr val="accent2">
                              <a:lumMod val="60000"/>
                              <a:lumOff val="40000"/>
                            </a:schemeClr>
                          </a:solidFill>
                        </a:defRPr>
                      </a:pPr>
                      <a:t>[CATEGORY NAME]</a:t>
                    </a:fld>
                    <a:r>
                      <a:rPr lang="en-US" baseline="0"/>
                      <a:t>
10%</a:t>
                    </a:r>
                  </a:p>
                </c:rich>
              </c:tx>
              <c:spPr>
                <a:noFill/>
                <a:ln>
                  <a:noFill/>
                </a:ln>
                <a:effectLst/>
              </c:spPr>
              <c:txPr>
                <a:bodyPr rot="0" spcFirstLastPara="1" vertOverflow="ellipsis" vert="horz" wrap="square" lIns="38100" tIns="19050" rIns="38100" bIns="19050" anchor="ctr" anchorCtr="1">
                  <a:spAutoFit/>
                </a:bodyPr>
                <a:lstStyle/>
                <a:p>
                  <a:pPr>
                    <a:defRPr sz="1130" b="1" i="0" u="none" strike="noStrike" kern="1200" spc="0" baseline="0">
                      <a:solidFill>
                        <a:schemeClr val="accent2">
                          <a:lumMod val="60000"/>
                          <a:lumOff val="40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434C-41DB-A303-57D05620DC4B}"/>
                </c:ext>
              </c:extLst>
            </c:dLbl>
            <c:dLbl>
              <c:idx val="4"/>
              <c:layout>
                <c:manualLayout>
                  <c:x val="0.12521739130434784"/>
                  <c:y val="5.7488009236445682E-2"/>
                </c:manualLayout>
              </c:layout>
              <c:tx>
                <c:rich>
                  <a:bodyPr rot="0" spcFirstLastPara="1" vertOverflow="ellipsis" vert="horz" wrap="square" lIns="38100" tIns="19050" rIns="38100" bIns="19050" anchor="ctr" anchorCtr="1">
                    <a:spAutoFit/>
                  </a:bodyPr>
                  <a:lstStyle/>
                  <a:p>
                    <a:pPr>
                      <a:defRPr sz="1330" b="1" i="0" u="none" strike="noStrike" kern="1200" spc="0" baseline="0">
                        <a:solidFill>
                          <a:schemeClr val="accent4">
                            <a:lumMod val="60000"/>
                            <a:lumOff val="40000"/>
                          </a:schemeClr>
                        </a:solidFill>
                        <a:latin typeface="+mn-lt"/>
                        <a:ea typeface="+mn-ea"/>
                        <a:cs typeface="+mn-cs"/>
                      </a:defRPr>
                    </a:pPr>
                    <a:fld id="{8F699C91-04B5-4578-99C1-4BDD133F1099}" type="CATEGORYNAME">
                      <a:rPr lang="en-US"/>
                      <a:pPr>
                        <a:defRPr>
                          <a:solidFill>
                            <a:schemeClr val="accent4">
                              <a:lumMod val="60000"/>
                              <a:lumOff val="40000"/>
                            </a:schemeClr>
                          </a:solidFill>
                        </a:defRPr>
                      </a:pPr>
                      <a:t>[CATEGORY NAME]</a:t>
                    </a:fld>
                    <a:r>
                      <a:rPr lang="en-US" baseline="0"/>
                      <a:t>
17%</a:t>
                    </a:r>
                  </a:p>
                </c:rich>
              </c:tx>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lumMod val="60000"/>
                          <a:lumOff val="40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434C-41DB-A303-57D05620DC4B}"/>
                </c:ext>
              </c:extLst>
            </c:dLbl>
            <c:dLbl>
              <c:idx val="5"/>
              <c:layout>
                <c:manualLayout>
                  <c:x val="-6.6036276639432848E-3"/>
                  <c:y val="2.3011534410763194E-2"/>
                </c:manualLayout>
              </c:layout>
              <c:tx>
                <c:rich>
                  <a:bodyPr rot="0" spcFirstLastPara="1" vertOverflow="ellipsis" vert="horz" wrap="square" lIns="38100" tIns="19050" rIns="38100" bIns="19050" anchor="ctr" anchorCtr="1">
                    <a:noAutofit/>
                  </a:bodyPr>
                  <a:lstStyle/>
                  <a:p>
                    <a:pPr>
                      <a:defRPr sz="1330" b="1" i="0" u="none" strike="noStrike" kern="1200" spc="0" baseline="0">
                        <a:solidFill>
                          <a:schemeClr val="accent6">
                            <a:lumMod val="60000"/>
                            <a:lumOff val="40000"/>
                          </a:schemeClr>
                        </a:solidFill>
                        <a:latin typeface="+mn-lt"/>
                        <a:ea typeface="+mn-ea"/>
                        <a:cs typeface="+mn-cs"/>
                      </a:defRPr>
                    </a:pPr>
                    <a:fld id="{C810063E-66F8-4561-894E-975CA9024660}" type="CATEGORYNAME">
                      <a:rPr lang="en-US"/>
                      <a:pPr>
                        <a:defRPr>
                          <a:solidFill>
                            <a:schemeClr val="accent6">
                              <a:lumMod val="60000"/>
                              <a:lumOff val="40000"/>
                            </a:schemeClr>
                          </a:solidFill>
                        </a:defRPr>
                      </a:pPr>
                      <a:t>[CATEGORY NAME]</a:t>
                    </a:fld>
                    <a:r>
                      <a:rPr lang="en-US" baseline="0"/>
                      <a:t>
18%</a:t>
                    </a:r>
                  </a:p>
                </c:rich>
              </c:tx>
              <c:spPr>
                <a:noFill/>
                <a:ln>
                  <a:noFill/>
                </a:ln>
                <a:effectLst/>
              </c:spPr>
              <c:txPr>
                <a:bodyPr rot="0" spcFirstLastPara="1" vertOverflow="ellipsis" vert="horz" wrap="square" lIns="38100" tIns="19050" rIns="38100" bIns="19050" anchor="ctr" anchorCtr="1">
                  <a:noAutofit/>
                </a:bodyPr>
                <a:lstStyle/>
                <a:p>
                  <a:pPr>
                    <a:defRPr sz="1330" b="1" i="0" u="none" strike="noStrike" kern="1200" spc="0" baseline="0">
                      <a:solidFill>
                        <a:schemeClr val="accent6">
                          <a:lumMod val="60000"/>
                          <a:lumOff val="40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19495643044619423"/>
                      <c:h val="0.2467073517514434"/>
                    </c:manualLayout>
                  </c15:layout>
                  <c15:dlblFieldTable/>
                  <c15:showDataLabelsRange val="0"/>
                </c:ext>
                <c:ext xmlns:c16="http://schemas.microsoft.com/office/drawing/2014/chart" uri="{C3380CC4-5D6E-409C-BE32-E72D297353CC}">
                  <c16:uniqueId val="{0000000B-434C-41DB-A303-57D05620DC4B}"/>
                </c:ext>
              </c:extLst>
            </c:dLbl>
            <c:dLbl>
              <c:idx val="6"/>
              <c:layout>
                <c:manualLayout>
                  <c:x val="-1.6231884057971015E-2"/>
                  <c:y val="0"/>
                </c:manualLayout>
              </c:layout>
              <c:tx>
                <c:rich>
                  <a:bodyPr rot="0" spcFirstLastPara="1" vertOverflow="ellipsis" vert="horz" wrap="square" lIns="38100" tIns="19050" rIns="38100" bIns="19050" anchor="ctr" anchorCtr="1">
                    <a:spAutoFit/>
                  </a:bodyPr>
                  <a:lstStyle/>
                  <a:p>
                    <a:pPr>
                      <a:defRPr sz="1330" b="1" i="0" u="none" strike="noStrike" kern="1200" spc="0" baseline="0">
                        <a:solidFill>
                          <a:schemeClr val="accent2">
                            <a:lumMod val="40000"/>
                            <a:lumOff val="60000"/>
                          </a:schemeClr>
                        </a:solidFill>
                        <a:latin typeface="+mn-lt"/>
                        <a:ea typeface="+mn-ea"/>
                        <a:cs typeface="+mn-cs"/>
                      </a:defRPr>
                    </a:pPr>
                    <a:fld id="{0730E1D3-50F1-4680-BF91-4E92B59C6FE1}" type="CATEGORYNAME">
                      <a:rPr lang="en-US"/>
                      <a:pPr>
                        <a:defRPr>
                          <a:solidFill>
                            <a:schemeClr val="accent2">
                              <a:lumMod val="40000"/>
                              <a:lumOff val="60000"/>
                            </a:schemeClr>
                          </a:solidFill>
                        </a:defRPr>
                      </a:pPr>
                      <a:t>[CATEGORY NAME]</a:t>
                    </a:fld>
                    <a:r>
                      <a:rPr lang="en-US" baseline="0"/>
                      <a:t>
2%</a:t>
                    </a:r>
                  </a:p>
                </c:rich>
              </c:tx>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lumMod val="40000"/>
                          <a:lumOff val="60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434C-41DB-A303-57D05620DC4B}"/>
                </c:ext>
              </c:extLst>
            </c:dLbl>
            <c:dLbl>
              <c:idx val="7"/>
              <c:layout>
                <c:manualLayout>
                  <c:x val="-3.4312454069943453E-2"/>
                  <c:y val="3.2920650086928543E-2"/>
                </c:manualLayout>
              </c:layout>
              <c:tx>
                <c:rich>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fld id="{C8ECAF5D-2B7D-4E59-A400-A2DD4A02C480}" type="CATEGORYNAME">
                      <a:rPr lang="en-US"/>
                      <a:pPr>
                        <a:defRPr>
                          <a:solidFill>
                            <a:schemeClr val="accent2"/>
                          </a:solidFill>
                        </a:defRPr>
                      </a:pPr>
                      <a:t>[CATEGORY NAME]</a:t>
                    </a:fld>
                    <a:r>
                      <a:rPr lang="en-US" baseline="0"/>
                      <a:t>
18%</a:t>
                    </a:r>
                  </a:p>
                </c:rich>
              </c:tx>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434C-41DB-A303-57D05620DC4B}"/>
                </c:ext>
              </c:extLst>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Overview!$F$8:$F$15</c:f>
              <c:strCache>
                <c:ptCount val="8"/>
                <c:pt idx="0">
                  <c:v>Human Development</c:v>
                </c:pt>
                <c:pt idx="1">
                  <c:v>Democracy, Governance, Peace</c:v>
                </c:pt>
                <c:pt idx="2">
                  <c:v>Green Transition</c:v>
                </c:pt>
                <c:pt idx="3">
                  <c:v>Digital, Science, Technology and Innovation</c:v>
                </c:pt>
                <c:pt idx="4">
                  <c:v>Sustainable Growth and Decent Jobs</c:v>
                </c:pt>
                <c:pt idx="5">
                  <c:v>Migration and forced displacement</c:v>
                </c:pt>
                <c:pt idx="6">
                  <c:v>Support Measures</c:v>
                </c:pt>
                <c:pt idx="7">
                  <c:v>EFSD+</c:v>
                </c:pt>
              </c:strCache>
            </c:strRef>
          </c:cat>
          <c:val>
            <c:numRef>
              <c:f>Overview!$G$8:$G$15</c:f>
              <c:numCache>
                <c:formatCode>General</c:formatCode>
                <c:ptCount val="8"/>
                <c:pt idx="0" formatCode="#,##0">
                  <c:v>367700000</c:v>
                </c:pt>
                <c:pt idx="1">
                  <c:v>317000000</c:v>
                </c:pt>
                <c:pt idx="2">
                  <c:v>698400000</c:v>
                </c:pt>
                <c:pt idx="3">
                  <c:v>481000000</c:v>
                </c:pt>
                <c:pt idx="4" formatCode="#,##0">
                  <c:v>797950000</c:v>
                </c:pt>
                <c:pt idx="5" formatCode="#,##0">
                  <c:v>670000000</c:v>
                </c:pt>
                <c:pt idx="6" formatCode="#,##0">
                  <c:v>112900000</c:v>
                </c:pt>
                <c:pt idx="7" formatCode="#,##0">
                  <c:v>200000000</c:v>
                </c:pt>
              </c:numCache>
            </c:numRef>
          </c:val>
          <c:extLst>
            <c:ext xmlns:c16="http://schemas.microsoft.com/office/drawing/2014/chart" uri="{C3380CC4-5D6E-409C-BE32-E72D297353CC}">
              <c16:uniqueId val="{00000010-434C-41DB-A303-57D05620DC4B}"/>
            </c:ext>
          </c:extLst>
        </c:ser>
        <c:dLbls>
          <c:dLblPos val="outEnd"/>
          <c:showLegendKey val="0"/>
          <c:showVal val="0"/>
          <c:showCatName val="1"/>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fr-B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5" name="Google Shape;19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3" name="Google Shape;273;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7" name="Shape 277"/>
        <p:cNvGrpSpPr/>
        <p:nvPr/>
      </p:nvGrpSpPr>
      <p:grpSpPr>
        <a:xfrm>
          <a:off x="0" y="0"/>
          <a:ext cx="0" cy="0"/>
          <a:chOff x="0" y="0"/>
          <a:chExt cx="0" cy="0"/>
        </a:xfrm>
      </p:grpSpPr>
      <p:sp>
        <p:nvSpPr>
          <p:cNvPr id="278" name="Google Shape;278;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9" name="Google Shape;279;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6" name="Google Shape;286;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7" name="Google Shape;287;p1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BE"/>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92" name="Google Shape;292;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t/>
            </a:r>
            <a:endParaRPr/>
          </a:p>
        </p:txBody>
      </p:sp>
      <p:sp>
        <p:nvSpPr>
          <p:cNvPr id="293" name="Google Shape;293;p1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BE"/>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05" name="Google Shape;305;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t/>
            </a:r>
            <a:endParaRPr/>
          </a:p>
        </p:txBody>
      </p:sp>
      <p:sp>
        <p:nvSpPr>
          <p:cNvPr id="306" name="Google Shape;306;p1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BE"/>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0" name="Shape 310"/>
        <p:cNvGrpSpPr/>
        <p:nvPr/>
      </p:nvGrpSpPr>
      <p:grpSpPr>
        <a:xfrm>
          <a:off x="0" y="0"/>
          <a:ext cx="0" cy="0"/>
          <a:chOff x="0" y="0"/>
          <a:chExt cx="0" cy="0"/>
        </a:xfrm>
      </p:grpSpPr>
      <p:sp>
        <p:nvSpPr>
          <p:cNvPr id="311" name="Google Shape;311;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12" name="Google Shape;312;p1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3" name="Google Shape;313;p1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BE"/>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6" name="Shape 316"/>
        <p:cNvGrpSpPr/>
        <p:nvPr/>
      </p:nvGrpSpPr>
      <p:grpSpPr>
        <a:xfrm>
          <a:off x="0" y="0"/>
          <a:ext cx="0" cy="0"/>
          <a:chOff x="0" y="0"/>
          <a:chExt cx="0" cy="0"/>
        </a:xfrm>
      </p:grpSpPr>
      <p:sp>
        <p:nvSpPr>
          <p:cNvPr id="317" name="Google Shape;317;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18" name="Google Shape;318;p1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9" name="Google Shape;319;p1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BE"/>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4" name="Shape 344"/>
        <p:cNvGrpSpPr/>
        <p:nvPr/>
      </p:nvGrpSpPr>
      <p:grpSpPr>
        <a:xfrm>
          <a:off x="0" y="0"/>
          <a:ext cx="0" cy="0"/>
          <a:chOff x="0" y="0"/>
          <a:chExt cx="0" cy="0"/>
        </a:xfrm>
      </p:grpSpPr>
      <p:sp>
        <p:nvSpPr>
          <p:cNvPr id="345" name="Google Shape;345;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46" name="Google Shape;346;p1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95250" lvl="0" marL="171450" rtl="0" algn="l">
              <a:spcBef>
                <a:spcPts val="0"/>
              </a:spcBef>
              <a:spcAft>
                <a:spcPts val="0"/>
              </a:spcAft>
              <a:buClr>
                <a:schemeClr val="dk1"/>
              </a:buClr>
              <a:buSzPts val="1200"/>
              <a:buFont typeface="Calibri"/>
              <a:buNone/>
            </a:pPr>
            <a:r>
              <a:t/>
            </a:r>
            <a:endParaRPr/>
          </a:p>
        </p:txBody>
      </p:sp>
      <p:sp>
        <p:nvSpPr>
          <p:cNvPr id="347" name="Google Shape;347;p1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BE"/>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1" name="Shape 351"/>
        <p:cNvGrpSpPr/>
        <p:nvPr/>
      </p:nvGrpSpPr>
      <p:grpSpPr>
        <a:xfrm>
          <a:off x="0" y="0"/>
          <a:ext cx="0" cy="0"/>
          <a:chOff x="0" y="0"/>
          <a:chExt cx="0" cy="0"/>
        </a:xfrm>
      </p:grpSpPr>
      <p:sp>
        <p:nvSpPr>
          <p:cNvPr id="352" name="Google Shape;352;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53" name="Google Shape;353;p1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t/>
            </a:r>
            <a:endParaRPr/>
          </a:p>
        </p:txBody>
      </p:sp>
      <p:sp>
        <p:nvSpPr>
          <p:cNvPr id="354" name="Google Shape;354;p1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BE"/>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9" name="Shape 359"/>
        <p:cNvGrpSpPr/>
        <p:nvPr/>
      </p:nvGrpSpPr>
      <p:grpSpPr>
        <a:xfrm>
          <a:off x="0" y="0"/>
          <a:ext cx="0" cy="0"/>
          <a:chOff x="0" y="0"/>
          <a:chExt cx="0" cy="0"/>
        </a:xfrm>
      </p:grpSpPr>
      <p:sp>
        <p:nvSpPr>
          <p:cNvPr id="360" name="Google Shape;360;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61" name="Google Shape;361;p1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2" name="Google Shape;362;p1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BE"/>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1" name="Google Shape;201;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2" name="Google Shape;202;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BE"/>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7" name="Shape 387"/>
        <p:cNvGrpSpPr/>
        <p:nvPr/>
      </p:nvGrpSpPr>
      <p:grpSpPr>
        <a:xfrm>
          <a:off x="0" y="0"/>
          <a:ext cx="0" cy="0"/>
          <a:chOff x="0" y="0"/>
          <a:chExt cx="0" cy="0"/>
        </a:xfrm>
      </p:grpSpPr>
      <p:sp>
        <p:nvSpPr>
          <p:cNvPr id="388" name="Google Shape;388;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89" name="Google Shape;389;p2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95250" lvl="0" marL="171450" rtl="0" algn="l">
              <a:spcBef>
                <a:spcPts val="0"/>
              </a:spcBef>
              <a:spcAft>
                <a:spcPts val="0"/>
              </a:spcAft>
              <a:buClr>
                <a:schemeClr val="dk1"/>
              </a:buClr>
              <a:buSzPts val="1200"/>
              <a:buFont typeface="Calibri"/>
              <a:buNone/>
            </a:pPr>
            <a:r>
              <a:t/>
            </a:r>
            <a:endParaRPr/>
          </a:p>
        </p:txBody>
      </p:sp>
      <p:sp>
        <p:nvSpPr>
          <p:cNvPr id="390" name="Google Shape;390;p2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BE"/>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4" name="Shape 394"/>
        <p:cNvGrpSpPr/>
        <p:nvPr/>
      </p:nvGrpSpPr>
      <p:grpSpPr>
        <a:xfrm>
          <a:off x="0" y="0"/>
          <a:ext cx="0" cy="0"/>
          <a:chOff x="0" y="0"/>
          <a:chExt cx="0" cy="0"/>
        </a:xfrm>
      </p:grpSpPr>
      <p:sp>
        <p:nvSpPr>
          <p:cNvPr id="395" name="Google Shape;395;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96" name="Google Shape;396;p2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t/>
            </a:r>
            <a:endParaRPr/>
          </a:p>
        </p:txBody>
      </p:sp>
      <p:sp>
        <p:nvSpPr>
          <p:cNvPr id="397" name="Google Shape;397;p2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BE"/>
              <a:t>‹#›</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2" name="Shape 402"/>
        <p:cNvGrpSpPr/>
        <p:nvPr/>
      </p:nvGrpSpPr>
      <p:grpSpPr>
        <a:xfrm>
          <a:off x="0" y="0"/>
          <a:ext cx="0" cy="0"/>
          <a:chOff x="0" y="0"/>
          <a:chExt cx="0" cy="0"/>
        </a:xfrm>
      </p:grpSpPr>
      <p:sp>
        <p:nvSpPr>
          <p:cNvPr id="403" name="Google Shape;403;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4" name="Google Shape;404;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8" name="Shape 408"/>
        <p:cNvGrpSpPr/>
        <p:nvPr/>
      </p:nvGrpSpPr>
      <p:grpSpPr>
        <a:xfrm>
          <a:off x="0" y="0"/>
          <a:ext cx="0" cy="0"/>
          <a:chOff x="0" y="0"/>
          <a:chExt cx="0" cy="0"/>
        </a:xfrm>
      </p:grpSpPr>
      <p:sp>
        <p:nvSpPr>
          <p:cNvPr id="409" name="Google Shape;409;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10" name="Google Shape;410;p2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1" name="Google Shape;411;p2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BE"/>
              <a:t>‹#›</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5" name="Shape 415"/>
        <p:cNvGrpSpPr/>
        <p:nvPr/>
      </p:nvGrpSpPr>
      <p:grpSpPr>
        <a:xfrm>
          <a:off x="0" y="0"/>
          <a:ext cx="0" cy="0"/>
          <a:chOff x="0" y="0"/>
          <a:chExt cx="0" cy="0"/>
        </a:xfrm>
      </p:grpSpPr>
      <p:sp>
        <p:nvSpPr>
          <p:cNvPr id="416" name="Google Shape;416;p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17" name="Google Shape;417;p2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8" name="Google Shape;418;p2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BE"/>
              <a:t>‹#›</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1" name="Shape 421"/>
        <p:cNvGrpSpPr/>
        <p:nvPr/>
      </p:nvGrpSpPr>
      <p:grpSpPr>
        <a:xfrm>
          <a:off x="0" y="0"/>
          <a:ext cx="0" cy="0"/>
          <a:chOff x="0" y="0"/>
          <a:chExt cx="0" cy="0"/>
        </a:xfrm>
      </p:grpSpPr>
      <p:sp>
        <p:nvSpPr>
          <p:cNvPr id="422" name="Google Shape;422;p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23" name="Google Shape;423;p2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rPr lang="fr-BE"/>
              <a:t>Focus on </a:t>
            </a:r>
            <a:r>
              <a:rPr b="1" lang="fr-BE" u="sng"/>
              <a:t>global action</a:t>
            </a:r>
            <a:r>
              <a:rPr b="1" lang="fr-BE"/>
              <a:t>,</a:t>
            </a:r>
            <a:r>
              <a:rPr lang="fr-BE"/>
              <a:t> notably in support of: </a:t>
            </a:r>
            <a:endParaRPr/>
          </a:p>
          <a:p>
            <a:pPr indent="-514350" lvl="0" marL="514350" rtl="0" algn="l">
              <a:spcBef>
                <a:spcPts val="1200"/>
              </a:spcBef>
              <a:spcAft>
                <a:spcPts val="0"/>
              </a:spcAft>
              <a:buClr>
                <a:schemeClr val="dk1"/>
              </a:buClr>
              <a:buSzPts val="1200"/>
              <a:buFont typeface="Calibri"/>
              <a:buAutoNum type="romanLcPeriod"/>
            </a:pPr>
            <a:r>
              <a:rPr lang="fr-BE" sz="1200"/>
              <a:t>multilateralism and international governance</a:t>
            </a:r>
            <a:endParaRPr sz="1200"/>
          </a:p>
          <a:p>
            <a:pPr indent="-514350" lvl="0" marL="514350" rtl="0" algn="l">
              <a:spcBef>
                <a:spcPts val="1200"/>
              </a:spcBef>
              <a:spcAft>
                <a:spcPts val="0"/>
              </a:spcAft>
              <a:buClr>
                <a:schemeClr val="dk1"/>
              </a:buClr>
              <a:buSzPts val="1200"/>
              <a:buFont typeface="Calibri"/>
              <a:buAutoNum type="romanLcPeriod"/>
            </a:pPr>
            <a:r>
              <a:rPr lang="fr-BE" sz="1200"/>
              <a:t>global/multilateral processes, funds and programmes</a:t>
            </a:r>
            <a:endParaRPr sz="1200"/>
          </a:p>
          <a:p>
            <a:pPr indent="-514350" lvl="0" marL="514350" rtl="0" algn="l">
              <a:spcBef>
                <a:spcPts val="1200"/>
              </a:spcBef>
              <a:spcAft>
                <a:spcPts val="0"/>
              </a:spcAft>
              <a:buClr>
                <a:schemeClr val="dk1"/>
              </a:buClr>
              <a:buSzPts val="1200"/>
              <a:buFont typeface="Calibri"/>
              <a:buAutoNum type="romanLcPeriod"/>
            </a:pPr>
            <a:r>
              <a:rPr lang="fr-BE" sz="1200"/>
              <a:t>global/trans-regional advocacy, research, innovation, public goods and knowledge</a:t>
            </a:r>
            <a:endParaRPr sz="1200"/>
          </a:p>
          <a:p>
            <a:pPr indent="-514350" lvl="0" marL="514350" rtl="0" algn="l">
              <a:spcBef>
                <a:spcPts val="1200"/>
              </a:spcBef>
              <a:spcAft>
                <a:spcPts val="0"/>
              </a:spcAft>
              <a:buClr>
                <a:schemeClr val="dk1"/>
              </a:buClr>
              <a:buSzPts val="1200"/>
              <a:buFont typeface="Calibri"/>
              <a:buAutoNum type="romanLcPeriod"/>
            </a:pPr>
            <a:r>
              <a:rPr lang="fr-BE" sz="1200"/>
              <a:t>global/trans-regional networks, information and Early Warning Systems</a:t>
            </a:r>
            <a:endParaRPr sz="1200"/>
          </a:p>
          <a:p>
            <a:pPr indent="-514350" lvl="0" marL="514350" rtl="0" algn="l">
              <a:spcBef>
                <a:spcPts val="1200"/>
              </a:spcBef>
              <a:spcAft>
                <a:spcPts val="0"/>
              </a:spcAft>
              <a:buClr>
                <a:schemeClr val="dk1"/>
              </a:buClr>
              <a:buSzPts val="1200"/>
              <a:buFont typeface="Calibri"/>
              <a:buAutoNum type="romanLcPeriod"/>
            </a:pPr>
            <a:r>
              <a:rPr lang="fr-BE" sz="1200"/>
              <a:t>global standardisation </a:t>
            </a:r>
            <a:endParaRPr sz="1200"/>
          </a:p>
          <a:p>
            <a:pPr indent="-514350" lvl="0" marL="514350" rtl="0" algn="l">
              <a:spcBef>
                <a:spcPts val="1200"/>
              </a:spcBef>
              <a:spcAft>
                <a:spcPts val="0"/>
              </a:spcAft>
              <a:buClr>
                <a:schemeClr val="dk1"/>
              </a:buClr>
              <a:buSzPts val="1200"/>
              <a:buFont typeface="Calibri"/>
              <a:buAutoNum type="romanLcPeriod"/>
            </a:pPr>
            <a:r>
              <a:rPr lang="fr-BE" sz="1200"/>
              <a:t>innovative approaches and pilots </a:t>
            </a:r>
            <a:endParaRPr sz="1200"/>
          </a:p>
          <a:p>
            <a:pPr indent="0" lvl="0" marL="0" rtl="0" algn="l">
              <a:spcBef>
                <a:spcPts val="1200"/>
              </a:spcBef>
              <a:spcAft>
                <a:spcPts val="0"/>
              </a:spcAft>
              <a:buNone/>
            </a:pPr>
            <a:r>
              <a:t/>
            </a:r>
            <a:endParaRPr/>
          </a:p>
        </p:txBody>
      </p:sp>
      <p:sp>
        <p:nvSpPr>
          <p:cNvPr id="424" name="Google Shape;424;p2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fr-BE"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8" name="Shape 428"/>
        <p:cNvGrpSpPr/>
        <p:nvPr/>
      </p:nvGrpSpPr>
      <p:grpSpPr>
        <a:xfrm>
          <a:off x="0" y="0"/>
          <a:ext cx="0" cy="0"/>
          <a:chOff x="0" y="0"/>
          <a:chExt cx="0" cy="0"/>
        </a:xfrm>
      </p:grpSpPr>
      <p:sp>
        <p:nvSpPr>
          <p:cNvPr id="429" name="Google Shape;429;p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30" name="Google Shape;430;p2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1" name="Google Shape;431;p2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BE"/>
              <a:t>‹#›</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0" name="Shape 450"/>
        <p:cNvGrpSpPr/>
        <p:nvPr/>
      </p:nvGrpSpPr>
      <p:grpSpPr>
        <a:xfrm>
          <a:off x="0" y="0"/>
          <a:ext cx="0" cy="0"/>
          <a:chOff x="0" y="0"/>
          <a:chExt cx="0" cy="0"/>
        </a:xfrm>
      </p:grpSpPr>
      <p:sp>
        <p:nvSpPr>
          <p:cNvPr id="451" name="Google Shape;451;p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52" name="Google Shape;452;p2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2" marL="914400" rtl="0" algn="l">
              <a:spcBef>
                <a:spcPts val="0"/>
              </a:spcBef>
              <a:spcAft>
                <a:spcPts val="0"/>
              </a:spcAft>
              <a:buNone/>
            </a:pPr>
            <a:r>
              <a:t/>
            </a:r>
            <a:endParaRPr b="1" sz="1000"/>
          </a:p>
        </p:txBody>
      </p:sp>
      <p:sp>
        <p:nvSpPr>
          <p:cNvPr id="453" name="Google Shape;453;p2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BE"/>
              <a:t>‹#›</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7" name="Shape 457"/>
        <p:cNvGrpSpPr/>
        <p:nvPr/>
      </p:nvGrpSpPr>
      <p:grpSpPr>
        <a:xfrm>
          <a:off x="0" y="0"/>
          <a:ext cx="0" cy="0"/>
          <a:chOff x="0" y="0"/>
          <a:chExt cx="0" cy="0"/>
        </a:xfrm>
      </p:grpSpPr>
      <p:sp>
        <p:nvSpPr>
          <p:cNvPr id="458" name="Google Shape;458;p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59" name="Google Shape;459;p2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1" marL="457200" rtl="0" algn="just">
              <a:spcBef>
                <a:spcPts val="0"/>
              </a:spcBef>
              <a:spcAft>
                <a:spcPts val="0"/>
              </a:spcAft>
              <a:buNone/>
            </a:pPr>
            <a:r>
              <a:t/>
            </a:r>
            <a:endParaRPr/>
          </a:p>
        </p:txBody>
      </p:sp>
      <p:sp>
        <p:nvSpPr>
          <p:cNvPr id="460" name="Google Shape;460;p2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fr-BE"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5" name="Shape 465"/>
        <p:cNvGrpSpPr/>
        <p:nvPr/>
      </p:nvGrpSpPr>
      <p:grpSpPr>
        <a:xfrm>
          <a:off x="0" y="0"/>
          <a:ext cx="0" cy="0"/>
          <a:chOff x="0" y="0"/>
          <a:chExt cx="0" cy="0"/>
        </a:xfrm>
      </p:grpSpPr>
      <p:sp>
        <p:nvSpPr>
          <p:cNvPr id="466" name="Google Shape;466;p2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67" name="Google Shape;467;p2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1" marL="457200" rtl="0" algn="just">
              <a:spcBef>
                <a:spcPts val="0"/>
              </a:spcBef>
              <a:spcAft>
                <a:spcPts val="0"/>
              </a:spcAft>
              <a:buNone/>
            </a:pPr>
            <a:r>
              <a:t/>
            </a:r>
            <a:endParaRPr/>
          </a:p>
        </p:txBody>
      </p:sp>
      <p:sp>
        <p:nvSpPr>
          <p:cNvPr id="468" name="Google Shape;468;p2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fr-BE"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8" name="Google Shape;208;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3" name="Shape 473"/>
        <p:cNvGrpSpPr/>
        <p:nvPr/>
      </p:nvGrpSpPr>
      <p:grpSpPr>
        <a:xfrm>
          <a:off x="0" y="0"/>
          <a:ext cx="0" cy="0"/>
          <a:chOff x="0" y="0"/>
          <a:chExt cx="0" cy="0"/>
        </a:xfrm>
      </p:grpSpPr>
      <p:sp>
        <p:nvSpPr>
          <p:cNvPr id="474" name="Google Shape;474;p3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75" name="Google Shape;475;p3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1" marL="457200" rtl="0" algn="just">
              <a:spcBef>
                <a:spcPts val="0"/>
              </a:spcBef>
              <a:spcAft>
                <a:spcPts val="0"/>
              </a:spcAft>
              <a:buNone/>
            </a:pPr>
            <a:r>
              <a:t/>
            </a:r>
            <a:endParaRPr/>
          </a:p>
        </p:txBody>
      </p:sp>
      <p:sp>
        <p:nvSpPr>
          <p:cNvPr id="476" name="Google Shape;476;p3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fr-BE"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1" name="Shape 481"/>
        <p:cNvGrpSpPr/>
        <p:nvPr/>
      </p:nvGrpSpPr>
      <p:grpSpPr>
        <a:xfrm>
          <a:off x="0" y="0"/>
          <a:ext cx="0" cy="0"/>
          <a:chOff x="0" y="0"/>
          <a:chExt cx="0" cy="0"/>
        </a:xfrm>
      </p:grpSpPr>
      <p:sp>
        <p:nvSpPr>
          <p:cNvPr id="482" name="Google Shape;482;p3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83" name="Google Shape;483;p3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84" name="Google Shape;484;p3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fr-BE"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8" name="Shape 488"/>
        <p:cNvGrpSpPr/>
        <p:nvPr/>
      </p:nvGrpSpPr>
      <p:grpSpPr>
        <a:xfrm>
          <a:off x="0" y="0"/>
          <a:ext cx="0" cy="0"/>
          <a:chOff x="0" y="0"/>
          <a:chExt cx="0" cy="0"/>
        </a:xfrm>
      </p:grpSpPr>
      <p:sp>
        <p:nvSpPr>
          <p:cNvPr id="489" name="Google Shape;489;p3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90" name="Google Shape;490;p3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91" name="Google Shape;491;p3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BE"/>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3" name="Google Shape;213;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0" name="Google Shape;220;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1" name="Google Shape;221;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BE"/>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6" name="Google Shape;226;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7" name="Google Shape;227;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BE"/>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2" name="Google Shape;232;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3" name="Google Shape;233;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BE"/>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9" name="Google Shape;259;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0" name="Google Shape;260;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BE"/>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7" name="Google Shape;267;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8" name="Google Shape;268;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BE"/>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g"/><Relationship Id="rId3"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 Id="rId3"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Slide">
  <p:cSld name="2_Title Slide">
    <p:spTree>
      <p:nvGrpSpPr>
        <p:cNvPr id="14" name="Shape 14"/>
        <p:cNvGrpSpPr/>
        <p:nvPr/>
      </p:nvGrpSpPr>
      <p:grpSpPr>
        <a:xfrm>
          <a:off x="0" y="0"/>
          <a:ext cx="0" cy="0"/>
          <a:chOff x="0" y="0"/>
          <a:chExt cx="0" cy="0"/>
        </a:xfrm>
      </p:grpSpPr>
      <p:pic>
        <p:nvPicPr>
          <p:cNvPr id="15" name="Google Shape;15;p34"/>
          <p:cNvPicPr preferRelativeResize="0"/>
          <p:nvPr/>
        </p:nvPicPr>
        <p:blipFill rotWithShape="1">
          <a:blip r:embed="rId2">
            <a:alphaModFix/>
          </a:blip>
          <a:srcRect b="0" l="0" r="0" t="0"/>
          <a:stretch/>
        </p:blipFill>
        <p:spPr>
          <a:xfrm>
            <a:off x="0" y="1850288"/>
            <a:ext cx="12192000" cy="5018345"/>
          </a:xfrm>
          <a:prstGeom prst="rect">
            <a:avLst/>
          </a:prstGeom>
          <a:noFill/>
          <a:ln>
            <a:noFill/>
          </a:ln>
        </p:spPr>
      </p:pic>
      <p:sp>
        <p:nvSpPr>
          <p:cNvPr id="16" name="Google Shape;16;p34"/>
          <p:cNvSpPr txBox="1"/>
          <p:nvPr>
            <p:ph idx="12" type="sldNum"/>
          </p:nvPr>
        </p:nvSpPr>
        <p:spPr>
          <a:xfrm>
            <a:off x="838200" y="6131286"/>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fr-BE"/>
              <a:t>‹#›</a:t>
            </a:fld>
            <a:endParaRPr/>
          </a:p>
        </p:txBody>
      </p:sp>
      <p:sp>
        <p:nvSpPr>
          <p:cNvPr id="17" name="Google Shape;17;p34"/>
          <p:cNvSpPr/>
          <p:nvPr/>
        </p:nvSpPr>
        <p:spPr>
          <a:xfrm>
            <a:off x="0" y="0"/>
            <a:ext cx="12192000" cy="107817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8" name="Google Shape;18;p34"/>
          <p:cNvSpPr/>
          <p:nvPr/>
        </p:nvSpPr>
        <p:spPr>
          <a:xfrm>
            <a:off x="0" y="1078174"/>
            <a:ext cx="12192000" cy="2890800"/>
          </a:xfrm>
          <a:prstGeom prst="rect">
            <a:avLst/>
          </a:prstGeom>
          <a:solidFill>
            <a:srgbClr val="0356B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accent4"/>
              </a:solidFill>
              <a:latin typeface="Arial"/>
              <a:ea typeface="Arial"/>
              <a:cs typeface="Arial"/>
              <a:sym typeface="Arial"/>
            </a:endParaRPr>
          </a:p>
        </p:txBody>
      </p:sp>
      <p:pic>
        <p:nvPicPr>
          <p:cNvPr id="19" name="Google Shape;19;p34"/>
          <p:cNvPicPr preferRelativeResize="0"/>
          <p:nvPr/>
        </p:nvPicPr>
        <p:blipFill rotWithShape="1">
          <a:blip r:embed="rId3">
            <a:alphaModFix/>
          </a:blip>
          <a:srcRect b="0" l="0" r="0" t="0"/>
          <a:stretch/>
        </p:blipFill>
        <p:spPr>
          <a:xfrm>
            <a:off x="5388933" y="258042"/>
            <a:ext cx="1659793" cy="1152460"/>
          </a:xfrm>
          <a:prstGeom prst="rect">
            <a:avLst/>
          </a:prstGeom>
          <a:noFill/>
          <a:ln>
            <a:noFill/>
          </a:ln>
        </p:spPr>
      </p:pic>
      <p:sp>
        <p:nvSpPr>
          <p:cNvPr id="20" name="Google Shape;20;p34"/>
          <p:cNvSpPr txBox="1"/>
          <p:nvPr>
            <p:ph type="ctrTitle"/>
          </p:nvPr>
        </p:nvSpPr>
        <p:spPr>
          <a:xfrm>
            <a:off x="1071350" y="1992572"/>
            <a:ext cx="10065224" cy="872647"/>
          </a:xfrm>
          <a:prstGeom prst="rect">
            <a:avLst/>
          </a:prstGeom>
          <a:noFill/>
          <a:ln>
            <a:noFill/>
          </a:ln>
        </p:spPr>
        <p:txBody>
          <a:bodyPr anchorCtr="0" anchor="t" bIns="0" lIns="91425" spcFirstLastPara="1" rIns="91425" wrap="square" tIns="45700">
            <a:normAutofit/>
          </a:bodyPr>
          <a:lstStyle>
            <a:lvl1pPr lvl="0" algn="l">
              <a:lnSpc>
                <a:spcPct val="90000"/>
              </a:lnSpc>
              <a:spcBef>
                <a:spcPts val="0"/>
              </a:spcBef>
              <a:spcAft>
                <a:spcPts val="0"/>
              </a:spcAft>
              <a:buClr>
                <a:schemeClr val="lt1"/>
              </a:buClr>
              <a:buSzPts val="6000"/>
              <a:buFont typeface="Arial"/>
              <a:buNone/>
              <a:defRPr b="0"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cxnSp>
        <p:nvCxnSpPr>
          <p:cNvPr id="21" name="Google Shape;21;p34"/>
          <p:cNvCxnSpPr/>
          <p:nvPr/>
        </p:nvCxnSpPr>
        <p:spPr>
          <a:xfrm>
            <a:off x="838200" y="1978925"/>
            <a:ext cx="0" cy="4879075"/>
          </a:xfrm>
          <a:prstGeom prst="straightConnector1">
            <a:avLst/>
          </a:prstGeom>
          <a:noFill/>
          <a:ln cap="flat" cmpd="sng" w="28575">
            <a:solidFill>
              <a:schemeClr val="accent5"/>
            </a:solidFill>
            <a:prstDash val="solid"/>
            <a:miter lim="800000"/>
            <a:headEnd len="sm" w="sm" type="none"/>
            <a:tailEnd len="sm" w="sm" type="none"/>
          </a:ln>
        </p:spPr>
      </p:cxnSp>
      <p:sp>
        <p:nvSpPr>
          <p:cNvPr id="22" name="Google Shape;22;p34"/>
          <p:cNvSpPr/>
          <p:nvPr/>
        </p:nvSpPr>
        <p:spPr>
          <a:xfrm>
            <a:off x="5741158" y="6619164"/>
            <a:ext cx="707409" cy="240594"/>
          </a:xfrm>
          <a:prstGeom prst="rect">
            <a:avLst/>
          </a:prstGeom>
          <a:solidFill>
            <a:srgbClr val="00449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3" name="Google Shape;23;p34"/>
          <p:cNvSpPr txBox="1"/>
          <p:nvPr>
            <p:ph idx="1" type="subTitle"/>
          </p:nvPr>
        </p:nvSpPr>
        <p:spPr>
          <a:xfrm>
            <a:off x="1071351" y="3067468"/>
            <a:ext cx="10065224" cy="897754"/>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2800"/>
              <a:buNone/>
              <a:defRPr i="0" sz="2800">
                <a:solidFill>
                  <a:schemeClr val="accent5"/>
                </a:solidFill>
              </a:defRPr>
            </a:lvl1pPr>
            <a:lvl2pPr lvl="1" algn="ctr">
              <a:lnSpc>
                <a:spcPct val="100000"/>
              </a:lnSpc>
              <a:spcBef>
                <a:spcPts val="1800"/>
              </a:spcBef>
              <a:spcAft>
                <a:spcPts val="0"/>
              </a:spcAft>
              <a:buSzPts val="2000"/>
              <a:buNone/>
              <a:defRPr sz="2000"/>
            </a:lvl2pPr>
            <a:lvl3pPr lvl="2" algn="ctr">
              <a:lnSpc>
                <a:spcPct val="100000"/>
              </a:lnSpc>
              <a:spcBef>
                <a:spcPts val="1800"/>
              </a:spcBef>
              <a:spcAft>
                <a:spcPts val="0"/>
              </a:spcAft>
              <a:buSzPts val="1800"/>
              <a:buNone/>
              <a:defRPr sz="1800"/>
            </a:lvl3pPr>
            <a:lvl4pPr lvl="3" algn="ctr">
              <a:lnSpc>
                <a:spcPct val="100000"/>
              </a:lnSpc>
              <a:spcBef>
                <a:spcPts val="1800"/>
              </a:spcBef>
              <a:spcAft>
                <a:spcPts val="0"/>
              </a:spcAft>
              <a:buSzPts val="1600"/>
              <a:buNone/>
              <a:defRPr sz="1600"/>
            </a:lvl4pPr>
            <a:lvl5pPr lvl="4" algn="ctr">
              <a:lnSpc>
                <a:spcPct val="100000"/>
              </a:lnSpc>
              <a:spcBef>
                <a:spcPts val="1800"/>
              </a:spcBef>
              <a:spcAft>
                <a:spcPts val="0"/>
              </a:spcAft>
              <a:buSzPts val="1600"/>
              <a:buNone/>
              <a:defRPr sz="1600"/>
            </a:lvl5pPr>
            <a:lvl6pPr lvl="5" algn="ctr">
              <a:lnSpc>
                <a:spcPct val="90000"/>
              </a:lnSpc>
              <a:spcBef>
                <a:spcPts val="18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4" name="Google Shape;24;p34"/>
          <p:cNvSpPr txBox="1"/>
          <p:nvPr>
            <p:ph idx="2" type="body"/>
          </p:nvPr>
        </p:nvSpPr>
        <p:spPr>
          <a:xfrm>
            <a:off x="6096000" y="5783535"/>
            <a:ext cx="5040313" cy="528998"/>
          </a:xfrm>
          <a:prstGeom prst="rect">
            <a:avLst/>
          </a:prstGeom>
          <a:noFill/>
          <a:ln>
            <a:noFill/>
          </a:ln>
        </p:spPr>
        <p:txBody>
          <a:bodyPr anchorCtr="0" anchor="b" bIns="45700" lIns="91425" spcFirstLastPara="1" rIns="91425" wrap="square" tIns="45700">
            <a:noAutofit/>
          </a:bodyPr>
          <a:lstStyle>
            <a:lvl1pPr indent="-228600" lvl="0" marL="457200" algn="r">
              <a:lnSpc>
                <a:spcPct val="100000"/>
              </a:lnSpc>
              <a:spcBef>
                <a:spcPts val="0"/>
              </a:spcBef>
              <a:spcAft>
                <a:spcPts val="0"/>
              </a:spcAft>
              <a:buSzPts val="2200"/>
              <a:buFont typeface="Arial"/>
              <a:buNone/>
              <a:defRPr i="1" sz="2200">
                <a:solidFill>
                  <a:schemeClr val="lt1"/>
                </a:solidFill>
              </a:defRPr>
            </a:lvl1pPr>
            <a:lvl2pPr indent="-342900" lvl="1" marL="914400" algn="l">
              <a:lnSpc>
                <a:spcPct val="100000"/>
              </a:lnSpc>
              <a:spcBef>
                <a:spcPts val="1800"/>
              </a:spcBef>
              <a:spcAft>
                <a:spcPts val="0"/>
              </a:spcAft>
              <a:buSzPts val="1800"/>
              <a:buChar char="•"/>
              <a:defRPr/>
            </a:lvl2pPr>
            <a:lvl3pPr indent="-342900" lvl="2" marL="1371600" algn="l">
              <a:lnSpc>
                <a:spcPct val="100000"/>
              </a:lnSpc>
              <a:spcBef>
                <a:spcPts val="1800"/>
              </a:spcBef>
              <a:spcAft>
                <a:spcPts val="0"/>
              </a:spcAft>
              <a:buSzPts val="1800"/>
              <a:buChar char="•"/>
              <a:defRPr/>
            </a:lvl3pPr>
            <a:lvl4pPr indent="-342900" lvl="3" marL="1828800" algn="l">
              <a:lnSpc>
                <a:spcPct val="100000"/>
              </a:lnSpc>
              <a:spcBef>
                <a:spcPts val="1800"/>
              </a:spcBef>
              <a:spcAft>
                <a:spcPts val="0"/>
              </a:spcAft>
              <a:buSzPts val="1800"/>
              <a:buChar char="•"/>
              <a:defRPr/>
            </a:lvl4pPr>
            <a:lvl5pPr indent="-342900" lvl="4" marL="2286000" algn="l">
              <a:lnSpc>
                <a:spcPct val="100000"/>
              </a:lnSpc>
              <a:spcBef>
                <a:spcPts val="1800"/>
              </a:spcBef>
              <a:spcAft>
                <a:spcPts val="0"/>
              </a:spcAft>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apter Slide" type="title">
  <p:cSld name="TITLE">
    <p:spTree>
      <p:nvGrpSpPr>
        <p:cNvPr id="82" name="Shape 82"/>
        <p:cNvGrpSpPr/>
        <p:nvPr/>
      </p:nvGrpSpPr>
      <p:grpSpPr>
        <a:xfrm>
          <a:off x="0" y="0"/>
          <a:ext cx="0" cy="0"/>
          <a:chOff x="0" y="0"/>
          <a:chExt cx="0" cy="0"/>
        </a:xfrm>
      </p:grpSpPr>
      <p:sp>
        <p:nvSpPr>
          <p:cNvPr id="83" name="Google Shape;83;p43"/>
          <p:cNvSpPr/>
          <p:nvPr/>
        </p:nvSpPr>
        <p:spPr>
          <a:xfrm>
            <a:off x="0" y="0"/>
            <a:ext cx="12192000" cy="6858000"/>
          </a:xfrm>
          <a:prstGeom prst="rect">
            <a:avLst/>
          </a:prstGeom>
          <a:solidFill>
            <a:srgbClr val="0356B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84" name="Google Shape;84;p43"/>
          <p:cNvSpPr txBox="1"/>
          <p:nvPr>
            <p:ph type="ctrTitle"/>
          </p:nvPr>
        </p:nvSpPr>
        <p:spPr>
          <a:xfrm>
            <a:off x="1070189" y="1122363"/>
            <a:ext cx="10676038" cy="2387600"/>
          </a:xfrm>
          <a:prstGeom prst="rect">
            <a:avLst/>
          </a:prstGeom>
          <a:noFill/>
          <a:ln>
            <a:noFill/>
          </a:ln>
        </p:spPr>
        <p:txBody>
          <a:bodyPr anchorCtr="0" anchor="b" bIns="0" lIns="91425" spcFirstLastPara="1" rIns="91425" wrap="square" tIns="45700">
            <a:noAutofit/>
          </a:bodyPr>
          <a:lstStyle>
            <a:lvl1pPr lvl="0" algn="l">
              <a:lnSpc>
                <a:spcPct val="90000"/>
              </a:lnSpc>
              <a:spcBef>
                <a:spcPts val="0"/>
              </a:spcBef>
              <a:spcAft>
                <a:spcPts val="0"/>
              </a:spcAft>
              <a:buClr>
                <a:schemeClr val="accent5"/>
              </a:buClr>
              <a:buSzPts val="6000"/>
              <a:buFont typeface="Arial"/>
              <a:buNone/>
              <a:defRPr sz="6000">
                <a:solidFill>
                  <a:schemeClr val="accent5"/>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5" name="Google Shape;85;p43"/>
          <p:cNvSpPr txBox="1"/>
          <p:nvPr>
            <p:ph idx="1" type="subTitle"/>
          </p:nvPr>
        </p:nvSpPr>
        <p:spPr>
          <a:xfrm>
            <a:off x="1070189" y="3602038"/>
            <a:ext cx="10676038" cy="1655762"/>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2400"/>
              <a:buNone/>
              <a:defRPr sz="2400">
                <a:solidFill>
                  <a:schemeClr val="lt1"/>
                </a:solidFill>
              </a:defRPr>
            </a:lvl1pPr>
            <a:lvl2pPr lvl="1" algn="ctr">
              <a:lnSpc>
                <a:spcPct val="100000"/>
              </a:lnSpc>
              <a:spcBef>
                <a:spcPts val="1800"/>
              </a:spcBef>
              <a:spcAft>
                <a:spcPts val="0"/>
              </a:spcAft>
              <a:buSzPts val="2000"/>
              <a:buNone/>
              <a:defRPr sz="2000"/>
            </a:lvl2pPr>
            <a:lvl3pPr lvl="2" algn="ctr">
              <a:lnSpc>
                <a:spcPct val="100000"/>
              </a:lnSpc>
              <a:spcBef>
                <a:spcPts val="1800"/>
              </a:spcBef>
              <a:spcAft>
                <a:spcPts val="0"/>
              </a:spcAft>
              <a:buSzPts val="1800"/>
              <a:buNone/>
              <a:defRPr sz="1800"/>
            </a:lvl3pPr>
            <a:lvl4pPr lvl="3" algn="ctr">
              <a:lnSpc>
                <a:spcPct val="100000"/>
              </a:lnSpc>
              <a:spcBef>
                <a:spcPts val="1800"/>
              </a:spcBef>
              <a:spcAft>
                <a:spcPts val="0"/>
              </a:spcAft>
              <a:buSzPts val="1600"/>
              <a:buNone/>
              <a:defRPr sz="1600"/>
            </a:lvl4pPr>
            <a:lvl5pPr lvl="4" algn="ctr">
              <a:lnSpc>
                <a:spcPct val="100000"/>
              </a:lnSpc>
              <a:spcBef>
                <a:spcPts val="1800"/>
              </a:spcBef>
              <a:spcAft>
                <a:spcPts val="0"/>
              </a:spcAft>
              <a:buSzPts val="1600"/>
              <a:buNone/>
              <a:defRPr sz="1600"/>
            </a:lvl5pPr>
            <a:lvl6pPr lvl="5" algn="ctr">
              <a:lnSpc>
                <a:spcPct val="90000"/>
              </a:lnSpc>
              <a:spcBef>
                <a:spcPts val="18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86" name="Google Shape;86;p43"/>
          <p:cNvSpPr txBox="1"/>
          <p:nvPr>
            <p:ph idx="12" type="sldNum"/>
          </p:nvPr>
        </p:nvSpPr>
        <p:spPr>
          <a:xfrm>
            <a:off x="838200" y="6131286"/>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sz="1200">
                <a:solidFill>
                  <a:schemeClr val="lt1"/>
                </a:solidFill>
                <a:latin typeface="Arial"/>
                <a:ea typeface="Arial"/>
                <a:cs typeface="Arial"/>
                <a:sym typeface="Arial"/>
              </a:defRPr>
            </a:lvl1pPr>
            <a:lvl2pPr indent="0" lvl="1" marL="0" algn="l">
              <a:spcBef>
                <a:spcPts val="0"/>
              </a:spcBef>
              <a:buNone/>
              <a:defRPr sz="1200">
                <a:solidFill>
                  <a:schemeClr val="lt1"/>
                </a:solidFill>
                <a:latin typeface="Arial"/>
                <a:ea typeface="Arial"/>
                <a:cs typeface="Arial"/>
                <a:sym typeface="Arial"/>
              </a:defRPr>
            </a:lvl2pPr>
            <a:lvl3pPr indent="0" lvl="2" marL="0" algn="l">
              <a:spcBef>
                <a:spcPts val="0"/>
              </a:spcBef>
              <a:buNone/>
              <a:defRPr sz="1200">
                <a:solidFill>
                  <a:schemeClr val="lt1"/>
                </a:solidFill>
                <a:latin typeface="Arial"/>
                <a:ea typeface="Arial"/>
                <a:cs typeface="Arial"/>
                <a:sym typeface="Arial"/>
              </a:defRPr>
            </a:lvl3pPr>
            <a:lvl4pPr indent="0" lvl="3" marL="0" algn="l">
              <a:spcBef>
                <a:spcPts val="0"/>
              </a:spcBef>
              <a:buNone/>
              <a:defRPr sz="1200">
                <a:solidFill>
                  <a:schemeClr val="lt1"/>
                </a:solidFill>
                <a:latin typeface="Arial"/>
                <a:ea typeface="Arial"/>
                <a:cs typeface="Arial"/>
                <a:sym typeface="Arial"/>
              </a:defRPr>
            </a:lvl4pPr>
            <a:lvl5pPr indent="0" lvl="4" marL="0" algn="l">
              <a:spcBef>
                <a:spcPts val="0"/>
              </a:spcBef>
              <a:buNone/>
              <a:defRPr sz="1200">
                <a:solidFill>
                  <a:schemeClr val="lt1"/>
                </a:solidFill>
                <a:latin typeface="Arial"/>
                <a:ea typeface="Arial"/>
                <a:cs typeface="Arial"/>
                <a:sym typeface="Arial"/>
              </a:defRPr>
            </a:lvl5pPr>
            <a:lvl6pPr indent="0" lvl="5" marL="0" algn="l">
              <a:spcBef>
                <a:spcPts val="0"/>
              </a:spcBef>
              <a:buNone/>
              <a:defRPr sz="1200">
                <a:solidFill>
                  <a:schemeClr val="lt1"/>
                </a:solidFill>
                <a:latin typeface="Arial"/>
                <a:ea typeface="Arial"/>
                <a:cs typeface="Arial"/>
                <a:sym typeface="Arial"/>
              </a:defRPr>
            </a:lvl6pPr>
            <a:lvl7pPr indent="0" lvl="6" marL="0" algn="l">
              <a:spcBef>
                <a:spcPts val="0"/>
              </a:spcBef>
              <a:buNone/>
              <a:defRPr sz="1200">
                <a:solidFill>
                  <a:schemeClr val="lt1"/>
                </a:solidFill>
                <a:latin typeface="Arial"/>
                <a:ea typeface="Arial"/>
                <a:cs typeface="Arial"/>
                <a:sym typeface="Arial"/>
              </a:defRPr>
            </a:lvl7pPr>
            <a:lvl8pPr indent="0" lvl="7" marL="0" algn="l">
              <a:spcBef>
                <a:spcPts val="0"/>
              </a:spcBef>
              <a:buNone/>
              <a:defRPr sz="1200">
                <a:solidFill>
                  <a:schemeClr val="lt1"/>
                </a:solidFill>
                <a:latin typeface="Arial"/>
                <a:ea typeface="Arial"/>
                <a:cs typeface="Arial"/>
                <a:sym typeface="Arial"/>
              </a:defRPr>
            </a:lvl8pPr>
            <a:lvl9pPr indent="0" lvl="8" marL="0" algn="l">
              <a:spcBef>
                <a:spcPts val="0"/>
              </a:spcBef>
              <a:buNone/>
              <a:defRPr sz="1200">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fr-BE"/>
              <a:t>‹#›</a:t>
            </a:fld>
            <a:endParaRPr/>
          </a:p>
        </p:txBody>
      </p:sp>
      <p:cxnSp>
        <p:nvCxnSpPr>
          <p:cNvPr id="87" name="Google Shape;87;p43"/>
          <p:cNvCxnSpPr/>
          <p:nvPr/>
        </p:nvCxnSpPr>
        <p:spPr>
          <a:xfrm>
            <a:off x="838200" y="0"/>
            <a:ext cx="0" cy="3295934"/>
          </a:xfrm>
          <a:prstGeom prst="straightConnector1">
            <a:avLst/>
          </a:prstGeom>
          <a:noFill/>
          <a:ln cap="flat" cmpd="sng" w="28575">
            <a:solidFill>
              <a:schemeClr val="accent5"/>
            </a:solidFill>
            <a:prstDash val="solid"/>
            <a:miter lim="800000"/>
            <a:headEnd len="sm" w="sm" type="none"/>
            <a:tailEnd len="sm" w="sm" type="none"/>
          </a:ln>
        </p:spPr>
      </p:cxnSp>
      <p:pic>
        <p:nvPicPr>
          <p:cNvPr id="88" name="Google Shape;88;p43"/>
          <p:cNvPicPr preferRelativeResize="0"/>
          <p:nvPr/>
        </p:nvPicPr>
        <p:blipFill rotWithShape="1">
          <a:blip r:embed="rId2">
            <a:alphaModFix/>
          </a:blip>
          <a:srcRect b="0" l="0" r="0" t="0"/>
          <a:stretch/>
        </p:blipFill>
        <p:spPr>
          <a:xfrm>
            <a:off x="10027715" y="6045257"/>
            <a:ext cx="1718512" cy="451153"/>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st slide (option 1)">
  <p:cSld name="Last slide (option 1)">
    <p:spTree>
      <p:nvGrpSpPr>
        <p:cNvPr id="89" name="Shape 89"/>
        <p:cNvGrpSpPr/>
        <p:nvPr/>
      </p:nvGrpSpPr>
      <p:grpSpPr>
        <a:xfrm>
          <a:off x="0" y="0"/>
          <a:ext cx="0" cy="0"/>
          <a:chOff x="0" y="0"/>
          <a:chExt cx="0" cy="0"/>
        </a:xfrm>
      </p:grpSpPr>
      <p:sp>
        <p:nvSpPr>
          <p:cNvPr id="90" name="Google Shape;90;p44"/>
          <p:cNvSpPr/>
          <p:nvPr/>
        </p:nvSpPr>
        <p:spPr>
          <a:xfrm>
            <a:off x="0" y="1"/>
            <a:ext cx="12192000" cy="342899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91" name="Google Shape;91;p44"/>
          <p:cNvSpPr txBox="1"/>
          <p:nvPr>
            <p:ph idx="12" type="sldNum"/>
          </p:nvPr>
        </p:nvSpPr>
        <p:spPr>
          <a:xfrm>
            <a:off x="838200" y="6131286"/>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fr-BE"/>
              <a:t>‹#›</a:t>
            </a:fld>
            <a:endParaRPr/>
          </a:p>
        </p:txBody>
      </p:sp>
      <p:sp>
        <p:nvSpPr>
          <p:cNvPr id="92" name="Google Shape;92;p44"/>
          <p:cNvSpPr txBox="1"/>
          <p:nvPr>
            <p:ph type="ctrTitle"/>
          </p:nvPr>
        </p:nvSpPr>
        <p:spPr>
          <a:xfrm>
            <a:off x="1077013" y="1122363"/>
            <a:ext cx="10156297" cy="1240348"/>
          </a:xfrm>
          <a:prstGeom prst="rect">
            <a:avLst/>
          </a:prstGeom>
          <a:noFill/>
          <a:ln>
            <a:noFill/>
          </a:ln>
        </p:spPr>
        <p:txBody>
          <a:bodyPr anchorCtr="0" anchor="b" bIns="0" lIns="91425" spcFirstLastPara="1" rIns="91425" wrap="square" tIns="45700">
            <a:noAutofit/>
          </a:bodyPr>
          <a:lstStyle>
            <a:lvl1pPr lvl="0" algn="l">
              <a:lnSpc>
                <a:spcPct val="90000"/>
              </a:lnSpc>
              <a:spcBef>
                <a:spcPts val="0"/>
              </a:spcBef>
              <a:spcAft>
                <a:spcPts val="0"/>
              </a:spcAft>
              <a:buClr>
                <a:schemeClr val="dk2"/>
              </a:buClr>
              <a:buSzPts val="6000"/>
              <a:buFont typeface="Arial"/>
              <a:buNone/>
              <a:defRPr sz="60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cxnSp>
        <p:nvCxnSpPr>
          <p:cNvPr id="93" name="Google Shape;93;p44"/>
          <p:cNvCxnSpPr/>
          <p:nvPr/>
        </p:nvCxnSpPr>
        <p:spPr>
          <a:xfrm>
            <a:off x="838200" y="0"/>
            <a:ext cx="0" cy="2362711"/>
          </a:xfrm>
          <a:prstGeom prst="straightConnector1">
            <a:avLst/>
          </a:prstGeom>
          <a:noFill/>
          <a:ln cap="flat" cmpd="sng" w="28575">
            <a:solidFill>
              <a:schemeClr val="dk2"/>
            </a:solidFill>
            <a:prstDash val="solid"/>
            <a:miter lim="800000"/>
            <a:headEnd len="sm" w="sm" type="none"/>
            <a:tailEnd len="sm" w="sm" type="none"/>
          </a:ln>
        </p:spPr>
      </p:cxnSp>
      <p:sp>
        <p:nvSpPr>
          <p:cNvPr id="94" name="Google Shape;94;p44"/>
          <p:cNvSpPr txBox="1"/>
          <p:nvPr>
            <p:ph idx="1" type="subTitle"/>
          </p:nvPr>
        </p:nvSpPr>
        <p:spPr>
          <a:xfrm>
            <a:off x="838200" y="4160826"/>
            <a:ext cx="10889439" cy="1620145"/>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sz="1400">
                <a:solidFill>
                  <a:srgbClr val="7F7F7F"/>
                </a:solidFill>
              </a:defRPr>
            </a:lvl1pPr>
            <a:lvl2pPr lvl="1" algn="ctr">
              <a:lnSpc>
                <a:spcPct val="100000"/>
              </a:lnSpc>
              <a:spcBef>
                <a:spcPts val="1800"/>
              </a:spcBef>
              <a:spcAft>
                <a:spcPts val="0"/>
              </a:spcAft>
              <a:buSzPts val="2000"/>
              <a:buNone/>
              <a:defRPr sz="2000"/>
            </a:lvl2pPr>
            <a:lvl3pPr lvl="2" algn="ctr">
              <a:lnSpc>
                <a:spcPct val="100000"/>
              </a:lnSpc>
              <a:spcBef>
                <a:spcPts val="1800"/>
              </a:spcBef>
              <a:spcAft>
                <a:spcPts val="0"/>
              </a:spcAft>
              <a:buSzPts val="1800"/>
              <a:buNone/>
              <a:defRPr sz="1800"/>
            </a:lvl3pPr>
            <a:lvl4pPr lvl="3" algn="ctr">
              <a:lnSpc>
                <a:spcPct val="100000"/>
              </a:lnSpc>
              <a:spcBef>
                <a:spcPts val="1800"/>
              </a:spcBef>
              <a:spcAft>
                <a:spcPts val="0"/>
              </a:spcAft>
              <a:buSzPts val="1600"/>
              <a:buNone/>
              <a:defRPr sz="1600"/>
            </a:lvl4pPr>
            <a:lvl5pPr lvl="4" algn="ctr">
              <a:lnSpc>
                <a:spcPct val="100000"/>
              </a:lnSpc>
              <a:spcBef>
                <a:spcPts val="1800"/>
              </a:spcBef>
              <a:spcAft>
                <a:spcPts val="0"/>
              </a:spcAft>
              <a:buSzPts val="1600"/>
              <a:buNone/>
              <a:defRPr sz="1600"/>
            </a:lvl5pPr>
            <a:lvl6pPr lvl="5" algn="ctr">
              <a:lnSpc>
                <a:spcPct val="90000"/>
              </a:lnSpc>
              <a:spcBef>
                <a:spcPts val="18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st slide (option 2)">
  <p:cSld name="Last slide (option 2)">
    <p:spTree>
      <p:nvGrpSpPr>
        <p:cNvPr id="95" name="Shape 95"/>
        <p:cNvGrpSpPr/>
        <p:nvPr/>
      </p:nvGrpSpPr>
      <p:grpSpPr>
        <a:xfrm>
          <a:off x="0" y="0"/>
          <a:ext cx="0" cy="0"/>
          <a:chOff x="0" y="0"/>
          <a:chExt cx="0" cy="0"/>
        </a:xfrm>
      </p:grpSpPr>
      <p:sp>
        <p:nvSpPr>
          <p:cNvPr id="96" name="Google Shape;96;p45"/>
          <p:cNvSpPr/>
          <p:nvPr/>
        </p:nvSpPr>
        <p:spPr>
          <a:xfrm>
            <a:off x="0" y="1"/>
            <a:ext cx="12192000" cy="3428999"/>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97" name="Google Shape;97;p45"/>
          <p:cNvSpPr txBox="1"/>
          <p:nvPr>
            <p:ph idx="12" type="sldNum"/>
          </p:nvPr>
        </p:nvSpPr>
        <p:spPr>
          <a:xfrm>
            <a:off x="838200" y="6131286"/>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fr-BE"/>
              <a:t>‹#›</a:t>
            </a:fld>
            <a:endParaRPr/>
          </a:p>
        </p:txBody>
      </p:sp>
      <p:sp>
        <p:nvSpPr>
          <p:cNvPr id="98" name="Google Shape;98;p45"/>
          <p:cNvSpPr txBox="1"/>
          <p:nvPr>
            <p:ph type="ctrTitle"/>
          </p:nvPr>
        </p:nvSpPr>
        <p:spPr>
          <a:xfrm>
            <a:off x="1077013" y="1122363"/>
            <a:ext cx="10156297" cy="1240348"/>
          </a:xfrm>
          <a:prstGeom prst="rect">
            <a:avLst/>
          </a:prstGeom>
          <a:noFill/>
          <a:ln>
            <a:noFill/>
          </a:ln>
        </p:spPr>
        <p:txBody>
          <a:bodyPr anchorCtr="0" anchor="b" bIns="0" lIns="91425" spcFirstLastPara="1" rIns="91425" wrap="square" tIns="45700">
            <a:noAutofit/>
          </a:bodyPr>
          <a:lstStyle>
            <a:lvl1pPr lvl="0" algn="l">
              <a:lnSpc>
                <a:spcPct val="90000"/>
              </a:lnSpc>
              <a:spcBef>
                <a:spcPts val="0"/>
              </a:spcBef>
              <a:spcAft>
                <a:spcPts val="0"/>
              </a:spcAft>
              <a:buClr>
                <a:schemeClr val="accent5"/>
              </a:buClr>
              <a:buSzPts val="6000"/>
              <a:buFont typeface="Arial"/>
              <a:buNone/>
              <a:defRPr sz="6000">
                <a:solidFill>
                  <a:schemeClr val="accent5"/>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cxnSp>
        <p:nvCxnSpPr>
          <p:cNvPr id="99" name="Google Shape;99;p45"/>
          <p:cNvCxnSpPr/>
          <p:nvPr/>
        </p:nvCxnSpPr>
        <p:spPr>
          <a:xfrm>
            <a:off x="838200" y="0"/>
            <a:ext cx="0" cy="2362711"/>
          </a:xfrm>
          <a:prstGeom prst="straightConnector1">
            <a:avLst/>
          </a:prstGeom>
          <a:noFill/>
          <a:ln cap="flat" cmpd="sng" w="28575">
            <a:solidFill>
              <a:schemeClr val="accent5"/>
            </a:solidFill>
            <a:prstDash val="solid"/>
            <a:miter lim="800000"/>
            <a:headEnd len="sm" w="sm" type="none"/>
            <a:tailEnd len="sm" w="sm" type="none"/>
          </a:ln>
        </p:spPr>
      </p:cxnSp>
      <p:sp>
        <p:nvSpPr>
          <p:cNvPr id="100" name="Google Shape;100;p45"/>
          <p:cNvSpPr txBox="1"/>
          <p:nvPr>
            <p:ph idx="1" type="subTitle"/>
          </p:nvPr>
        </p:nvSpPr>
        <p:spPr>
          <a:xfrm>
            <a:off x="838200" y="4160826"/>
            <a:ext cx="10889439" cy="1620145"/>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sz="1400">
                <a:solidFill>
                  <a:srgbClr val="7F7F7F"/>
                </a:solidFill>
              </a:defRPr>
            </a:lvl1pPr>
            <a:lvl2pPr lvl="1" algn="ctr">
              <a:lnSpc>
                <a:spcPct val="100000"/>
              </a:lnSpc>
              <a:spcBef>
                <a:spcPts val="1800"/>
              </a:spcBef>
              <a:spcAft>
                <a:spcPts val="0"/>
              </a:spcAft>
              <a:buSzPts val="2000"/>
              <a:buNone/>
              <a:defRPr sz="2000"/>
            </a:lvl2pPr>
            <a:lvl3pPr lvl="2" algn="ctr">
              <a:lnSpc>
                <a:spcPct val="100000"/>
              </a:lnSpc>
              <a:spcBef>
                <a:spcPts val="1800"/>
              </a:spcBef>
              <a:spcAft>
                <a:spcPts val="0"/>
              </a:spcAft>
              <a:buSzPts val="1800"/>
              <a:buNone/>
              <a:defRPr sz="1800"/>
            </a:lvl3pPr>
            <a:lvl4pPr lvl="3" algn="ctr">
              <a:lnSpc>
                <a:spcPct val="100000"/>
              </a:lnSpc>
              <a:spcBef>
                <a:spcPts val="1800"/>
              </a:spcBef>
              <a:spcAft>
                <a:spcPts val="0"/>
              </a:spcAft>
              <a:buSzPts val="1600"/>
              <a:buNone/>
              <a:defRPr sz="1600"/>
            </a:lvl4pPr>
            <a:lvl5pPr lvl="4" algn="ctr">
              <a:lnSpc>
                <a:spcPct val="100000"/>
              </a:lnSpc>
              <a:spcBef>
                <a:spcPts val="1800"/>
              </a:spcBef>
              <a:spcAft>
                <a:spcPts val="0"/>
              </a:spcAft>
              <a:buSzPts val="1600"/>
              <a:buNone/>
              <a:defRPr sz="1600"/>
            </a:lvl5pPr>
            <a:lvl6pPr lvl="5" algn="ctr">
              <a:lnSpc>
                <a:spcPct val="90000"/>
              </a:lnSpc>
              <a:spcBef>
                <a:spcPts val="18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and Object">
  <p:cSld name="Content and Object">
    <p:spTree>
      <p:nvGrpSpPr>
        <p:cNvPr id="101" name="Shape 101"/>
        <p:cNvGrpSpPr/>
        <p:nvPr/>
      </p:nvGrpSpPr>
      <p:grpSpPr>
        <a:xfrm>
          <a:off x="0" y="0"/>
          <a:ext cx="0" cy="0"/>
          <a:chOff x="0" y="0"/>
          <a:chExt cx="0" cy="0"/>
        </a:xfrm>
      </p:grpSpPr>
      <p:sp>
        <p:nvSpPr>
          <p:cNvPr id="102" name="Google Shape;102;p46"/>
          <p:cNvSpPr txBox="1"/>
          <p:nvPr>
            <p:ph idx="1" type="body"/>
          </p:nvPr>
        </p:nvSpPr>
        <p:spPr>
          <a:xfrm>
            <a:off x="838198" y="1825625"/>
            <a:ext cx="5328000" cy="3906435"/>
          </a:xfrm>
          <a:prstGeom prst="rect">
            <a:avLst/>
          </a:prstGeom>
          <a:noFill/>
          <a:ln>
            <a:noFill/>
          </a:ln>
        </p:spPr>
        <p:txBody>
          <a:bodyPr anchorCtr="0" anchor="t" bIns="45700" lIns="91425" spcFirstLastPara="1" rIns="91425" wrap="square" tIns="45700">
            <a:noAutofit/>
          </a:bodyPr>
          <a:lstStyle>
            <a:lvl1pPr indent="-381000" lvl="0" marL="457200" algn="l">
              <a:lnSpc>
                <a:spcPct val="100000"/>
              </a:lnSpc>
              <a:spcBef>
                <a:spcPts val="0"/>
              </a:spcBef>
              <a:spcAft>
                <a:spcPts val="0"/>
              </a:spcAft>
              <a:buSzPts val="2400"/>
              <a:buChar char="•"/>
              <a:defRPr/>
            </a:lvl1pPr>
            <a:lvl2pPr indent="-355600" lvl="1" marL="914400" algn="l">
              <a:lnSpc>
                <a:spcPct val="100000"/>
              </a:lnSpc>
              <a:spcBef>
                <a:spcPts val="1800"/>
              </a:spcBef>
              <a:spcAft>
                <a:spcPts val="0"/>
              </a:spcAft>
              <a:buSzPts val="2000"/>
              <a:buChar char="•"/>
              <a:defRPr/>
            </a:lvl2pPr>
            <a:lvl3pPr indent="-342900" lvl="2" marL="1371600" algn="l">
              <a:lnSpc>
                <a:spcPct val="100000"/>
              </a:lnSpc>
              <a:spcBef>
                <a:spcPts val="1800"/>
              </a:spcBef>
              <a:spcAft>
                <a:spcPts val="0"/>
              </a:spcAft>
              <a:buSzPts val="1800"/>
              <a:buChar char="•"/>
              <a:defRPr/>
            </a:lvl3pPr>
            <a:lvl4pPr indent="-330200" lvl="3" marL="1828800" algn="l">
              <a:lnSpc>
                <a:spcPct val="100000"/>
              </a:lnSpc>
              <a:spcBef>
                <a:spcPts val="1800"/>
              </a:spcBef>
              <a:spcAft>
                <a:spcPts val="0"/>
              </a:spcAft>
              <a:buSzPts val="1600"/>
              <a:buChar char="•"/>
              <a:defRPr/>
            </a:lvl4pPr>
            <a:lvl5pPr indent="-330200" lvl="4" marL="2286000" algn="l">
              <a:lnSpc>
                <a:spcPct val="100000"/>
              </a:lnSpc>
              <a:spcBef>
                <a:spcPts val="1800"/>
              </a:spcBef>
              <a:spcAft>
                <a:spcPts val="0"/>
              </a:spcAft>
              <a:buSzPts val="16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3" name="Google Shape;103;p46"/>
          <p:cNvSpPr txBox="1"/>
          <p:nvPr>
            <p:ph idx="2" type="body"/>
          </p:nvPr>
        </p:nvSpPr>
        <p:spPr>
          <a:xfrm>
            <a:off x="6402250" y="1825625"/>
            <a:ext cx="5328000" cy="3906435"/>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0"/>
              </a:spcBef>
              <a:spcAft>
                <a:spcPts val="0"/>
              </a:spcAft>
              <a:buSzPts val="2400"/>
              <a:buNone/>
              <a:defRPr/>
            </a:lvl1pPr>
            <a:lvl2pPr indent="-342900" lvl="1" marL="914400" algn="l">
              <a:lnSpc>
                <a:spcPct val="100000"/>
              </a:lnSpc>
              <a:spcBef>
                <a:spcPts val="1800"/>
              </a:spcBef>
              <a:spcAft>
                <a:spcPts val="0"/>
              </a:spcAft>
              <a:buSzPts val="1800"/>
              <a:buChar char="•"/>
              <a:defRPr/>
            </a:lvl2pPr>
            <a:lvl3pPr indent="-342900" lvl="2" marL="1371600" algn="l">
              <a:lnSpc>
                <a:spcPct val="100000"/>
              </a:lnSpc>
              <a:spcBef>
                <a:spcPts val="1800"/>
              </a:spcBef>
              <a:spcAft>
                <a:spcPts val="0"/>
              </a:spcAft>
              <a:buSzPts val="1800"/>
              <a:buChar char="•"/>
              <a:defRPr/>
            </a:lvl3pPr>
            <a:lvl4pPr indent="-342900" lvl="3" marL="1828800" algn="l">
              <a:lnSpc>
                <a:spcPct val="100000"/>
              </a:lnSpc>
              <a:spcBef>
                <a:spcPts val="1800"/>
              </a:spcBef>
              <a:spcAft>
                <a:spcPts val="0"/>
              </a:spcAft>
              <a:buSzPts val="1800"/>
              <a:buChar char="•"/>
              <a:defRPr/>
            </a:lvl4pPr>
            <a:lvl5pPr indent="-342900" lvl="4" marL="2286000" algn="l">
              <a:lnSpc>
                <a:spcPct val="100000"/>
              </a:lnSpc>
              <a:spcBef>
                <a:spcPts val="1800"/>
              </a:spcBef>
              <a:spcAft>
                <a:spcPts val="0"/>
              </a:spcAft>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4" name="Google Shape;104;p46"/>
          <p:cNvSpPr txBox="1"/>
          <p:nvPr>
            <p:ph idx="12" type="sldNum"/>
          </p:nvPr>
        </p:nvSpPr>
        <p:spPr>
          <a:xfrm>
            <a:off x="838200" y="6131286"/>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fr-BE"/>
              <a:t>‹#›</a:t>
            </a:fld>
            <a:endParaRPr/>
          </a:p>
        </p:txBody>
      </p:sp>
      <p:cxnSp>
        <p:nvCxnSpPr>
          <p:cNvPr id="105" name="Google Shape;105;p46"/>
          <p:cNvCxnSpPr/>
          <p:nvPr/>
        </p:nvCxnSpPr>
        <p:spPr>
          <a:xfrm flipH="1">
            <a:off x="838199" y="0"/>
            <a:ext cx="1" cy="1276357"/>
          </a:xfrm>
          <a:prstGeom prst="straightConnector1">
            <a:avLst/>
          </a:prstGeom>
          <a:noFill/>
          <a:ln cap="flat" cmpd="sng" w="28575">
            <a:solidFill>
              <a:schemeClr val="accent5"/>
            </a:solidFill>
            <a:prstDash val="solid"/>
            <a:miter lim="800000"/>
            <a:headEnd len="sm" w="sm" type="none"/>
            <a:tailEnd len="sm" w="sm" type="none"/>
          </a:ln>
        </p:spPr>
      </p:cxnSp>
      <p:sp>
        <p:nvSpPr>
          <p:cNvPr id="106" name="Google Shape;106;p46"/>
          <p:cNvSpPr txBox="1"/>
          <p:nvPr>
            <p:ph type="title"/>
          </p:nvPr>
        </p:nvSpPr>
        <p:spPr>
          <a:xfrm>
            <a:off x="970722" y="482860"/>
            <a:ext cx="10515600" cy="782357"/>
          </a:xfrm>
          <a:prstGeom prst="rect">
            <a:avLst/>
          </a:prstGeom>
          <a:noFill/>
          <a:ln>
            <a:noFill/>
          </a:ln>
        </p:spPr>
        <p:txBody>
          <a:bodyPr anchorCtr="0" anchor="b" bIns="0" lIns="91425" spcFirstLastPara="1" rIns="91425" wrap="square" tIns="45700">
            <a:no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Slide">
  <p:cSld name="Quote Slide">
    <p:spTree>
      <p:nvGrpSpPr>
        <p:cNvPr id="107" name="Shape 107"/>
        <p:cNvGrpSpPr/>
        <p:nvPr/>
      </p:nvGrpSpPr>
      <p:grpSpPr>
        <a:xfrm>
          <a:off x="0" y="0"/>
          <a:ext cx="0" cy="0"/>
          <a:chOff x="0" y="0"/>
          <a:chExt cx="0" cy="0"/>
        </a:xfrm>
      </p:grpSpPr>
      <p:sp>
        <p:nvSpPr>
          <p:cNvPr id="108" name="Google Shape;108;p47"/>
          <p:cNvSpPr/>
          <p:nvPr>
            <p:ph idx="2" type="pic"/>
          </p:nvPr>
        </p:nvSpPr>
        <p:spPr>
          <a:xfrm>
            <a:off x="-59635" y="-59635"/>
            <a:ext cx="6155635" cy="6983896"/>
          </a:xfrm>
          <a:prstGeom prst="rect">
            <a:avLst/>
          </a:prstGeom>
          <a:solidFill>
            <a:schemeClr val="lt2"/>
          </a:solidFill>
          <a:ln cap="flat" cmpd="sng" w="28575">
            <a:solidFill>
              <a:schemeClr val="accent5"/>
            </a:solidFill>
            <a:prstDash val="solid"/>
            <a:round/>
            <a:headEnd len="sm" w="sm" type="none"/>
            <a:tailEnd len="sm" w="sm" type="none"/>
          </a:ln>
        </p:spPr>
      </p:sp>
      <p:sp>
        <p:nvSpPr>
          <p:cNvPr id="109" name="Google Shape;109;p47"/>
          <p:cNvSpPr/>
          <p:nvPr/>
        </p:nvSpPr>
        <p:spPr>
          <a:xfrm>
            <a:off x="3214048" y="1992573"/>
            <a:ext cx="8550322" cy="3616657"/>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id="110" name="Google Shape;110;p47"/>
          <p:cNvPicPr preferRelativeResize="0"/>
          <p:nvPr/>
        </p:nvPicPr>
        <p:blipFill rotWithShape="1">
          <a:blip r:embed="rId2">
            <a:alphaModFix/>
          </a:blip>
          <a:srcRect b="0" l="0" r="0" t="0"/>
          <a:stretch/>
        </p:blipFill>
        <p:spPr>
          <a:xfrm>
            <a:off x="11219447" y="743802"/>
            <a:ext cx="544923" cy="544923"/>
          </a:xfrm>
          <a:prstGeom prst="rect">
            <a:avLst/>
          </a:prstGeom>
          <a:noFill/>
          <a:ln>
            <a:noFill/>
          </a:ln>
        </p:spPr>
      </p:pic>
      <p:sp>
        <p:nvSpPr>
          <p:cNvPr id="111" name="Google Shape;111;p47"/>
          <p:cNvSpPr txBox="1"/>
          <p:nvPr>
            <p:ph idx="1" type="body"/>
          </p:nvPr>
        </p:nvSpPr>
        <p:spPr>
          <a:xfrm>
            <a:off x="3538331" y="1992572"/>
            <a:ext cx="8226040" cy="3616657"/>
          </a:xfrm>
          <a:prstGeom prst="rect">
            <a:avLst/>
          </a:prstGeom>
          <a:solidFill>
            <a:schemeClr val="lt1"/>
          </a:solidFill>
          <a:ln>
            <a:noFill/>
          </a:ln>
        </p:spPr>
        <p:txBody>
          <a:bodyPr anchorCtr="0" anchor="ctr" bIns="360000" lIns="360000" spcFirstLastPara="1" rIns="360000" wrap="square" tIns="360000">
            <a:noAutofit/>
          </a:bodyPr>
          <a:lstStyle>
            <a:lvl1pPr indent="-228600" lvl="0" marL="457200" algn="l">
              <a:lnSpc>
                <a:spcPct val="100000"/>
              </a:lnSpc>
              <a:spcBef>
                <a:spcPts val="0"/>
              </a:spcBef>
              <a:spcAft>
                <a:spcPts val="0"/>
              </a:spcAft>
              <a:buSzPts val="2400"/>
              <a:buFont typeface="Arial"/>
              <a:buNone/>
              <a:defRPr i="1">
                <a:solidFill>
                  <a:schemeClr val="dk2"/>
                </a:solidFill>
              </a:defRPr>
            </a:lvl1pPr>
            <a:lvl2pPr indent="-342900" lvl="1" marL="914400" algn="l">
              <a:lnSpc>
                <a:spcPct val="100000"/>
              </a:lnSpc>
              <a:spcBef>
                <a:spcPts val="1800"/>
              </a:spcBef>
              <a:spcAft>
                <a:spcPts val="0"/>
              </a:spcAft>
              <a:buSzPts val="1800"/>
              <a:buChar char="•"/>
              <a:defRPr/>
            </a:lvl2pPr>
            <a:lvl3pPr indent="-342900" lvl="2" marL="1371600" algn="l">
              <a:lnSpc>
                <a:spcPct val="100000"/>
              </a:lnSpc>
              <a:spcBef>
                <a:spcPts val="1800"/>
              </a:spcBef>
              <a:spcAft>
                <a:spcPts val="0"/>
              </a:spcAft>
              <a:buSzPts val="1800"/>
              <a:buChar char="•"/>
              <a:defRPr/>
            </a:lvl3pPr>
            <a:lvl4pPr indent="-342900" lvl="3" marL="1828800" algn="l">
              <a:lnSpc>
                <a:spcPct val="100000"/>
              </a:lnSpc>
              <a:spcBef>
                <a:spcPts val="1800"/>
              </a:spcBef>
              <a:spcAft>
                <a:spcPts val="0"/>
              </a:spcAft>
              <a:buSzPts val="1800"/>
              <a:buChar char="•"/>
              <a:defRPr/>
            </a:lvl4pPr>
            <a:lvl5pPr indent="-342900" lvl="4" marL="2286000" algn="l">
              <a:lnSpc>
                <a:spcPct val="100000"/>
              </a:lnSpc>
              <a:spcBef>
                <a:spcPts val="1800"/>
              </a:spcBef>
              <a:spcAft>
                <a:spcPts val="0"/>
              </a:spcAft>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and Content (half page)">
  <p:cSld name="Picture and Content (half page)">
    <p:spTree>
      <p:nvGrpSpPr>
        <p:cNvPr id="112" name="Shape 112"/>
        <p:cNvGrpSpPr/>
        <p:nvPr/>
      </p:nvGrpSpPr>
      <p:grpSpPr>
        <a:xfrm>
          <a:off x="0" y="0"/>
          <a:ext cx="0" cy="0"/>
          <a:chOff x="0" y="0"/>
          <a:chExt cx="0" cy="0"/>
        </a:xfrm>
      </p:grpSpPr>
      <p:sp>
        <p:nvSpPr>
          <p:cNvPr id="113" name="Google Shape;113;p48"/>
          <p:cNvSpPr txBox="1"/>
          <p:nvPr>
            <p:ph idx="1" type="body"/>
          </p:nvPr>
        </p:nvSpPr>
        <p:spPr>
          <a:xfrm>
            <a:off x="6817056" y="1825625"/>
            <a:ext cx="4926841" cy="3769957"/>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0"/>
              </a:spcBef>
              <a:spcAft>
                <a:spcPts val="0"/>
              </a:spcAft>
              <a:buSzPts val="1800"/>
              <a:buChar char="•"/>
              <a:defRPr/>
            </a:lvl1pPr>
            <a:lvl2pPr indent="-342900" lvl="1" marL="914400" algn="l">
              <a:lnSpc>
                <a:spcPct val="100000"/>
              </a:lnSpc>
              <a:spcBef>
                <a:spcPts val="1800"/>
              </a:spcBef>
              <a:spcAft>
                <a:spcPts val="0"/>
              </a:spcAft>
              <a:buSzPts val="1800"/>
              <a:buChar char="•"/>
              <a:defRPr/>
            </a:lvl2pPr>
            <a:lvl3pPr indent="-342900" lvl="2" marL="1371600" algn="l">
              <a:lnSpc>
                <a:spcPct val="100000"/>
              </a:lnSpc>
              <a:spcBef>
                <a:spcPts val="1800"/>
              </a:spcBef>
              <a:spcAft>
                <a:spcPts val="0"/>
              </a:spcAft>
              <a:buSzPts val="1800"/>
              <a:buChar char="•"/>
              <a:defRPr/>
            </a:lvl3pPr>
            <a:lvl4pPr indent="-342900" lvl="3" marL="1828800" algn="l">
              <a:lnSpc>
                <a:spcPct val="100000"/>
              </a:lnSpc>
              <a:spcBef>
                <a:spcPts val="1800"/>
              </a:spcBef>
              <a:spcAft>
                <a:spcPts val="0"/>
              </a:spcAft>
              <a:buSzPts val="1800"/>
              <a:buChar char="•"/>
              <a:defRPr/>
            </a:lvl4pPr>
            <a:lvl5pPr indent="-342900" lvl="4" marL="2286000" algn="l">
              <a:lnSpc>
                <a:spcPct val="100000"/>
              </a:lnSpc>
              <a:spcBef>
                <a:spcPts val="1800"/>
              </a:spcBef>
              <a:spcAft>
                <a:spcPts val="0"/>
              </a:spcAft>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4" name="Google Shape;114;p48"/>
          <p:cNvSpPr txBox="1"/>
          <p:nvPr>
            <p:ph idx="12" type="sldNum"/>
          </p:nvPr>
        </p:nvSpPr>
        <p:spPr>
          <a:xfrm>
            <a:off x="838200" y="6131286"/>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fr-BE"/>
              <a:t>‹#›</a:t>
            </a:fld>
            <a:endParaRPr/>
          </a:p>
        </p:txBody>
      </p:sp>
      <p:sp>
        <p:nvSpPr>
          <p:cNvPr id="115" name="Google Shape;115;p48"/>
          <p:cNvSpPr txBox="1"/>
          <p:nvPr>
            <p:ph type="title"/>
          </p:nvPr>
        </p:nvSpPr>
        <p:spPr>
          <a:xfrm>
            <a:off x="6817056" y="482860"/>
            <a:ext cx="4669266" cy="782357"/>
          </a:xfrm>
          <a:prstGeom prst="rect">
            <a:avLst/>
          </a:prstGeom>
          <a:noFill/>
          <a:ln>
            <a:noFill/>
          </a:ln>
        </p:spPr>
        <p:txBody>
          <a:bodyPr anchorCtr="0" anchor="b" bIns="0" lIns="91425" spcFirstLastPara="1" rIns="91425" wrap="square" tIns="45700">
            <a:no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6" name="Google Shape;116;p48"/>
          <p:cNvSpPr/>
          <p:nvPr>
            <p:ph idx="2" type="pic"/>
          </p:nvPr>
        </p:nvSpPr>
        <p:spPr>
          <a:xfrm>
            <a:off x="-46383" y="-46383"/>
            <a:ext cx="6142383" cy="6964017"/>
          </a:xfrm>
          <a:prstGeom prst="rect">
            <a:avLst/>
          </a:prstGeom>
          <a:solidFill>
            <a:schemeClr val="lt2"/>
          </a:solidFill>
          <a:ln cap="flat" cmpd="sng" w="28575">
            <a:solidFill>
              <a:schemeClr val="accent5"/>
            </a:solidFill>
            <a:prstDash val="solid"/>
            <a:round/>
            <a:headEnd len="sm" w="sm" type="none"/>
            <a:tailEnd len="sm" w="sm" type="none"/>
          </a:ln>
        </p:spPr>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Collage">
  <p:cSld name="Picture Collage">
    <p:spTree>
      <p:nvGrpSpPr>
        <p:cNvPr id="117" name="Shape 117"/>
        <p:cNvGrpSpPr/>
        <p:nvPr/>
      </p:nvGrpSpPr>
      <p:grpSpPr>
        <a:xfrm>
          <a:off x="0" y="0"/>
          <a:ext cx="0" cy="0"/>
          <a:chOff x="0" y="0"/>
          <a:chExt cx="0" cy="0"/>
        </a:xfrm>
      </p:grpSpPr>
      <p:sp>
        <p:nvSpPr>
          <p:cNvPr id="118" name="Google Shape;118;p49"/>
          <p:cNvSpPr/>
          <p:nvPr>
            <p:ph idx="2" type="pic"/>
          </p:nvPr>
        </p:nvSpPr>
        <p:spPr>
          <a:xfrm>
            <a:off x="9478619" y="1913416"/>
            <a:ext cx="1875181" cy="2434309"/>
          </a:xfrm>
          <a:prstGeom prst="rect">
            <a:avLst/>
          </a:prstGeom>
          <a:solidFill>
            <a:schemeClr val="lt2"/>
          </a:solidFill>
          <a:ln cap="flat" cmpd="sng" w="28575">
            <a:solidFill>
              <a:schemeClr val="lt1"/>
            </a:solidFill>
            <a:prstDash val="solid"/>
            <a:round/>
            <a:headEnd len="sm" w="sm" type="none"/>
            <a:tailEnd len="sm" w="sm" type="none"/>
          </a:ln>
        </p:spPr>
      </p:sp>
      <p:sp>
        <p:nvSpPr>
          <p:cNvPr id="119" name="Google Shape;119;p49"/>
          <p:cNvSpPr/>
          <p:nvPr>
            <p:ph idx="3" type="pic"/>
          </p:nvPr>
        </p:nvSpPr>
        <p:spPr>
          <a:xfrm>
            <a:off x="7051401" y="2898477"/>
            <a:ext cx="2307284" cy="2307284"/>
          </a:xfrm>
          <a:prstGeom prst="rect">
            <a:avLst/>
          </a:prstGeom>
          <a:solidFill>
            <a:schemeClr val="lt2"/>
          </a:solidFill>
          <a:ln cap="flat" cmpd="sng" w="28575">
            <a:solidFill>
              <a:schemeClr val="lt1"/>
            </a:solidFill>
            <a:prstDash val="solid"/>
            <a:round/>
            <a:headEnd len="sm" w="sm" type="none"/>
            <a:tailEnd len="sm" w="sm" type="none"/>
          </a:ln>
        </p:spPr>
      </p:sp>
      <p:sp>
        <p:nvSpPr>
          <p:cNvPr id="120" name="Google Shape;120;p49"/>
          <p:cNvSpPr/>
          <p:nvPr>
            <p:ph idx="4" type="pic"/>
          </p:nvPr>
        </p:nvSpPr>
        <p:spPr>
          <a:xfrm>
            <a:off x="4081980" y="1913416"/>
            <a:ext cx="3185512" cy="2184030"/>
          </a:xfrm>
          <a:prstGeom prst="rect">
            <a:avLst/>
          </a:prstGeom>
          <a:solidFill>
            <a:schemeClr val="lt2"/>
          </a:solidFill>
          <a:ln cap="flat" cmpd="sng" w="28575">
            <a:solidFill>
              <a:schemeClr val="lt1"/>
            </a:solidFill>
            <a:prstDash val="solid"/>
            <a:round/>
            <a:headEnd len="sm" w="sm" type="none"/>
            <a:tailEnd len="sm" w="sm" type="none"/>
          </a:ln>
        </p:spPr>
      </p:sp>
      <p:sp>
        <p:nvSpPr>
          <p:cNvPr id="121" name="Google Shape;121;p49"/>
          <p:cNvSpPr txBox="1"/>
          <p:nvPr>
            <p:ph idx="12" type="sldNum"/>
          </p:nvPr>
        </p:nvSpPr>
        <p:spPr>
          <a:xfrm>
            <a:off x="838200" y="6131286"/>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fr-BE"/>
              <a:t>‹#›</a:t>
            </a:fld>
            <a:endParaRPr/>
          </a:p>
        </p:txBody>
      </p:sp>
      <p:cxnSp>
        <p:nvCxnSpPr>
          <p:cNvPr id="122" name="Google Shape;122;p49"/>
          <p:cNvCxnSpPr/>
          <p:nvPr/>
        </p:nvCxnSpPr>
        <p:spPr>
          <a:xfrm flipH="1">
            <a:off x="838199" y="0"/>
            <a:ext cx="1" cy="1276357"/>
          </a:xfrm>
          <a:prstGeom prst="straightConnector1">
            <a:avLst/>
          </a:prstGeom>
          <a:noFill/>
          <a:ln cap="flat" cmpd="sng" w="28575">
            <a:solidFill>
              <a:schemeClr val="accent5"/>
            </a:solidFill>
            <a:prstDash val="solid"/>
            <a:miter lim="800000"/>
            <a:headEnd len="sm" w="sm" type="none"/>
            <a:tailEnd len="sm" w="sm" type="none"/>
          </a:ln>
        </p:spPr>
      </p:cxnSp>
      <p:sp>
        <p:nvSpPr>
          <p:cNvPr id="123" name="Google Shape;123;p49"/>
          <p:cNvSpPr/>
          <p:nvPr>
            <p:ph idx="5" type="pic"/>
          </p:nvPr>
        </p:nvSpPr>
        <p:spPr>
          <a:xfrm>
            <a:off x="938213" y="1748077"/>
            <a:ext cx="2643187" cy="1868487"/>
          </a:xfrm>
          <a:prstGeom prst="rect">
            <a:avLst/>
          </a:prstGeom>
          <a:solidFill>
            <a:schemeClr val="lt2"/>
          </a:solidFill>
          <a:ln cap="flat" cmpd="sng" w="28575">
            <a:solidFill>
              <a:schemeClr val="lt1"/>
            </a:solidFill>
            <a:prstDash val="solid"/>
            <a:round/>
            <a:headEnd len="sm" w="sm" type="none"/>
            <a:tailEnd len="sm" w="sm" type="none"/>
          </a:ln>
        </p:spPr>
      </p:sp>
      <p:sp>
        <p:nvSpPr>
          <p:cNvPr id="124" name="Google Shape;124;p49"/>
          <p:cNvSpPr/>
          <p:nvPr>
            <p:ph idx="6" type="pic"/>
          </p:nvPr>
        </p:nvSpPr>
        <p:spPr>
          <a:xfrm>
            <a:off x="2840251" y="2860831"/>
            <a:ext cx="1620431" cy="2184030"/>
          </a:xfrm>
          <a:prstGeom prst="rect">
            <a:avLst/>
          </a:prstGeom>
          <a:solidFill>
            <a:schemeClr val="lt2"/>
          </a:solidFill>
          <a:ln cap="flat" cmpd="sng" w="28575">
            <a:solidFill>
              <a:schemeClr val="lt1"/>
            </a:solidFill>
            <a:prstDash val="solid"/>
            <a:round/>
            <a:headEnd len="sm" w="sm" type="none"/>
            <a:tailEnd len="sm" w="sm" type="none"/>
          </a:ln>
        </p:spPr>
      </p:sp>
      <p:sp>
        <p:nvSpPr>
          <p:cNvPr id="125" name="Google Shape;125;p49"/>
          <p:cNvSpPr/>
          <p:nvPr>
            <p:ph idx="7" type="pic"/>
          </p:nvPr>
        </p:nvSpPr>
        <p:spPr>
          <a:xfrm>
            <a:off x="4919097" y="3790927"/>
            <a:ext cx="1987550" cy="1987550"/>
          </a:xfrm>
          <a:prstGeom prst="rect">
            <a:avLst/>
          </a:prstGeom>
          <a:solidFill>
            <a:schemeClr val="lt2"/>
          </a:solidFill>
          <a:ln cap="flat" cmpd="sng" w="28575">
            <a:solidFill>
              <a:schemeClr val="lt1"/>
            </a:solidFill>
            <a:prstDash val="solid"/>
            <a:round/>
            <a:headEnd len="sm" w="sm" type="none"/>
            <a:tailEnd len="sm" w="sm" type="none"/>
          </a:ln>
        </p:spPr>
      </p:sp>
      <p:sp>
        <p:nvSpPr>
          <p:cNvPr id="126" name="Google Shape;126;p49"/>
          <p:cNvSpPr/>
          <p:nvPr>
            <p:ph idx="8" type="pic"/>
          </p:nvPr>
        </p:nvSpPr>
        <p:spPr>
          <a:xfrm>
            <a:off x="938213" y="3908959"/>
            <a:ext cx="1751486" cy="1751486"/>
          </a:xfrm>
          <a:prstGeom prst="rect">
            <a:avLst/>
          </a:prstGeom>
          <a:solidFill>
            <a:schemeClr val="lt2"/>
          </a:solidFill>
          <a:ln cap="flat" cmpd="sng" w="28575">
            <a:solidFill>
              <a:schemeClr val="lt1"/>
            </a:solidFill>
            <a:prstDash val="solid"/>
            <a:round/>
            <a:headEnd len="sm" w="sm" type="none"/>
            <a:tailEnd len="sm" w="sm" type="none"/>
          </a:ln>
        </p:spPr>
      </p:sp>
      <p:sp>
        <p:nvSpPr>
          <p:cNvPr id="127" name="Google Shape;127;p49"/>
          <p:cNvSpPr txBox="1"/>
          <p:nvPr>
            <p:ph type="title"/>
          </p:nvPr>
        </p:nvSpPr>
        <p:spPr>
          <a:xfrm>
            <a:off x="970722" y="482860"/>
            <a:ext cx="10515600" cy="782357"/>
          </a:xfrm>
          <a:prstGeom prst="rect">
            <a:avLst/>
          </a:prstGeom>
          <a:noFill/>
          <a:ln>
            <a:noFill/>
          </a:ln>
        </p:spPr>
        <p:txBody>
          <a:bodyPr anchorCtr="0" anchor="b" bIns="0" lIns="91425" spcFirstLastPara="1" rIns="91425" wrap="square" tIns="45700">
            <a:no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hoto gallery">
  <p:cSld name="Photo gallery">
    <p:spTree>
      <p:nvGrpSpPr>
        <p:cNvPr id="128" name="Shape 128"/>
        <p:cNvGrpSpPr/>
        <p:nvPr/>
      </p:nvGrpSpPr>
      <p:grpSpPr>
        <a:xfrm>
          <a:off x="0" y="0"/>
          <a:ext cx="0" cy="0"/>
          <a:chOff x="0" y="0"/>
          <a:chExt cx="0" cy="0"/>
        </a:xfrm>
      </p:grpSpPr>
      <p:sp>
        <p:nvSpPr>
          <p:cNvPr id="129" name="Google Shape;129;p50"/>
          <p:cNvSpPr txBox="1"/>
          <p:nvPr>
            <p:ph idx="12" type="sldNum"/>
          </p:nvPr>
        </p:nvSpPr>
        <p:spPr>
          <a:xfrm>
            <a:off x="838200" y="6131286"/>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fr-BE"/>
              <a:t>‹#›</a:t>
            </a:fld>
            <a:endParaRPr/>
          </a:p>
        </p:txBody>
      </p:sp>
      <p:cxnSp>
        <p:nvCxnSpPr>
          <p:cNvPr id="130" name="Google Shape;130;p50"/>
          <p:cNvCxnSpPr/>
          <p:nvPr/>
        </p:nvCxnSpPr>
        <p:spPr>
          <a:xfrm flipH="1">
            <a:off x="838199" y="0"/>
            <a:ext cx="1" cy="1276357"/>
          </a:xfrm>
          <a:prstGeom prst="straightConnector1">
            <a:avLst/>
          </a:prstGeom>
          <a:noFill/>
          <a:ln cap="flat" cmpd="sng" w="28575">
            <a:solidFill>
              <a:schemeClr val="accent5"/>
            </a:solidFill>
            <a:prstDash val="solid"/>
            <a:miter lim="800000"/>
            <a:headEnd len="sm" w="sm" type="none"/>
            <a:tailEnd len="sm" w="sm" type="none"/>
          </a:ln>
        </p:spPr>
      </p:cxnSp>
      <p:sp>
        <p:nvSpPr>
          <p:cNvPr id="131" name="Google Shape;131;p50"/>
          <p:cNvSpPr/>
          <p:nvPr>
            <p:ph idx="2" type="pic"/>
          </p:nvPr>
        </p:nvSpPr>
        <p:spPr>
          <a:xfrm>
            <a:off x="838199" y="1748079"/>
            <a:ext cx="1896289" cy="1896289"/>
          </a:xfrm>
          <a:prstGeom prst="rect">
            <a:avLst/>
          </a:prstGeom>
          <a:solidFill>
            <a:schemeClr val="lt2"/>
          </a:solidFill>
          <a:ln>
            <a:noFill/>
          </a:ln>
        </p:spPr>
      </p:sp>
      <p:sp>
        <p:nvSpPr>
          <p:cNvPr id="132" name="Google Shape;132;p50"/>
          <p:cNvSpPr/>
          <p:nvPr>
            <p:ph idx="3" type="pic"/>
          </p:nvPr>
        </p:nvSpPr>
        <p:spPr>
          <a:xfrm>
            <a:off x="2993027" y="1748079"/>
            <a:ext cx="1896289" cy="1896289"/>
          </a:xfrm>
          <a:prstGeom prst="rect">
            <a:avLst/>
          </a:prstGeom>
          <a:solidFill>
            <a:schemeClr val="lt2"/>
          </a:solidFill>
          <a:ln>
            <a:noFill/>
          </a:ln>
        </p:spPr>
      </p:sp>
      <p:sp>
        <p:nvSpPr>
          <p:cNvPr id="133" name="Google Shape;133;p50"/>
          <p:cNvSpPr/>
          <p:nvPr>
            <p:ph idx="4" type="pic"/>
          </p:nvPr>
        </p:nvSpPr>
        <p:spPr>
          <a:xfrm>
            <a:off x="5147855" y="1748078"/>
            <a:ext cx="1896289" cy="1896289"/>
          </a:xfrm>
          <a:prstGeom prst="rect">
            <a:avLst/>
          </a:prstGeom>
          <a:solidFill>
            <a:schemeClr val="lt2"/>
          </a:solidFill>
          <a:ln>
            <a:noFill/>
          </a:ln>
        </p:spPr>
      </p:sp>
      <p:sp>
        <p:nvSpPr>
          <p:cNvPr id="134" name="Google Shape;134;p50"/>
          <p:cNvSpPr/>
          <p:nvPr>
            <p:ph idx="5" type="pic"/>
          </p:nvPr>
        </p:nvSpPr>
        <p:spPr>
          <a:xfrm>
            <a:off x="7302683" y="1748077"/>
            <a:ext cx="1896289" cy="1896289"/>
          </a:xfrm>
          <a:prstGeom prst="rect">
            <a:avLst/>
          </a:prstGeom>
          <a:solidFill>
            <a:schemeClr val="lt2"/>
          </a:solidFill>
          <a:ln>
            <a:noFill/>
          </a:ln>
        </p:spPr>
      </p:sp>
      <p:sp>
        <p:nvSpPr>
          <p:cNvPr id="135" name="Google Shape;135;p50"/>
          <p:cNvSpPr/>
          <p:nvPr>
            <p:ph idx="6" type="pic"/>
          </p:nvPr>
        </p:nvSpPr>
        <p:spPr>
          <a:xfrm>
            <a:off x="9457511" y="1748077"/>
            <a:ext cx="1896289" cy="1896289"/>
          </a:xfrm>
          <a:prstGeom prst="rect">
            <a:avLst/>
          </a:prstGeom>
          <a:solidFill>
            <a:schemeClr val="lt2"/>
          </a:solidFill>
          <a:ln>
            <a:noFill/>
          </a:ln>
        </p:spPr>
      </p:sp>
      <p:sp>
        <p:nvSpPr>
          <p:cNvPr id="136" name="Google Shape;136;p50"/>
          <p:cNvSpPr/>
          <p:nvPr>
            <p:ph idx="7" type="pic"/>
          </p:nvPr>
        </p:nvSpPr>
        <p:spPr>
          <a:xfrm>
            <a:off x="838199" y="3934111"/>
            <a:ext cx="1896289" cy="1896289"/>
          </a:xfrm>
          <a:prstGeom prst="rect">
            <a:avLst/>
          </a:prstGeom>
          <a:solidFill>
            <a:schemeClr val="lt2"/>
          </a:solidFill>
          <a:ln>
            <a:noFill/>
          </a:ln>
        </p:spPr>
      </p:sp>
      <p:sp>
        <p:nvSpPr>
          <p:cNvPr id="137" name="Google Shape;137;p50"/>
          <p:cNvSpPr/>
          <p:nvPr>
            <p:ph idx="8" type="pic"/>
          </p:nvPr>
        </p:nvSpPr>
        <p:spPr>
          <a:xfrm>
            <a:off x="2993027" y="3934111"/>
            <a:ext cx="1896289" cy="1896289"/>
          </a:xfrm>
          <a:prstGeom prst="rect">
            <a:avLst/>
          </a:prstGeom>
          <a:solidFill>
            <a:schemeClr val="lt2"/>
          </a:solidFill>
          <a:ln>
            <a:noFill/>
          </a:ln>
        </p:spPr>
      </p:sp>
      <p:sp>
        <p:nvSpPr>
          <p:cNvPr id="138" name="Google Shape;138;p50"/>
          <p:cNvSpPr/>
          <p:nvPr>
            <p:ph idx="9" type="pic"/>
          </p:nvPr>
        </p:nvSpPr>
        <p:spPr>
          <a:xfrm>
            <a:off x="5147855" y="3934110"/>
            <a:ext cx="1896289" cy="1896289"/>
          </a:xfrm>
          <a:prstGeom prst="rect">
            <a:avLst/>
          </a:prstGeom>
          <a:solidFill>
            <a:schemeClr val="lt2"/>
          </a:solidFill>
          <a:ln>
            <a:noFill/>
          </a:ln>
        </p:spPr>
      </p:sp>
      <p:sp>
        <p:nvSpPr>
          <p:cNvPr id="139" name="Google Shape;139;p50"/>
          <p:cNvSpPr/>
          <p:nvPr>
            <p:ph idx="13" type="pic"/>
          </p:nvPr>
        </p:nvSpPr>
        <p:spPr>
          <a:xfrm>
            <a:off x="7302683" y="3934109"/>
            <a:ext cx="1896289" cy="1896289"/>
          </a:xfrm>
          <a:prstGeom prst="rect">
            <a:avLst/>
          </a:prstGeom>
          <a:solidFill>
            <a:schemeClr val="lt2"/>
          </a:solidFill>
          <a:ln>
            <a:noFill/>
          </a:ln>
        </p:spPr>
      </p:sp>
      <p:sp>
        <p:nvSpPr>
          <p:cNvPr id="140" name="Google Shape;140;p50"/>
          <p:cNvSpPr/>
          <p:nvPr>
            <p:ph idx="14" type="pic"/>
          </p:nvPr>
        </p:nvSpPr>
        <p:spPr>
          <a:xfrm>
            <a:off x="9457511" y="3934109"/>
            <a:ext cx="1896289" cy="1896289"/>
          </a:xfrm>
          <a:prstGeom prst="rect">
            <a:avLst/>
          </a:prstGeom>
          <a:solidFill>
            <a:schemeClr val="lt2"/>
          </a:solidFill>
          <a:ln>
            <a:noFill/>
          </a:ln>
        </p:spPr>
      </p:sp>
      <p:sp>
        <p:nvSpPr>
          <p:cNvPr id="141" name="Google Shape;141;p50"/>
          <p:cNvSpPr txBox="1"/>
          <p:nvPr>
            <p:ph type="title"/>
          </p:nvPr>
        </p:nvSpPr>
        <p:spPr>
          <a:xfrm>
            <a:off x="970722" y="482860"/>
            <a:ext cx="10515600" cy="782357"/>
          </a:xfrm>
          <a:prstGeom prst="rect">
            <a:avLst/>
          </a:prstGeom>
          <a:noFill/>
          <a:ln>
            <a:noFill/>
          </a:ln>
        </p:spPr>
        <p:txBody>
          <a:bodyPr anchorCtr="0" anchor="b" bIns="0" lIns="91425" spcFirstLastPara="1" rIns="91425" wrap="square" tIns="45700">
            <a:no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 images">
  <p:cSld name="3 images">
    <p:spTree>
      <p:nvGrpSpPr>
        <p:cNvPr id="142" name="Shape 142"/>
        <p:cNvGrpSpPr/>
        <p:nvPr/>
      </p:nvGrpSpPr>
      <p:grpSpPr>
        <a:xfrm>
          <a:off x="0" y="0"/>
          <a:ext cx="0" cy="0"/>
          <a:chOff x="0" y="0"/>
          <a:chExt cx="0" cy="0"/>
        </a:xfrm>
      </p:grpSpPr>
      <p:sp>
        <p:nvSpPr>
          <p:cNvPr id="143" name="Google Shape;143;p51"/>
          <p:cNvSpPr txBox="1"/>
          <p:nvPr>
            <p:ph idx="12" type="sldNum"/>
          </p:nvPr>
        </p:nvSpPr>
        <p:spPr>
          <a:xfrm>
            <a:off x="838200" y="6131286"/>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fr-BE"/>
              <a:t>‹#›</a:t>
            </a:fld>
            <a:endParaRPr/>
          </a:p>
        </p:txBody>
      </p:sp>
      <p:cxnSp>
        <p:nvCxnSpPr>
          <p:cNvPr id="144" name="Google Shape;144;p51"/>
          <p:cNvCxnSpPr/>
          <p:nvPr/>
        </p:nvCxnSpPr>
        <p:spPr>
          <a:xfrm flipH="1">
            <a:off x="838199" y="0"/>
            <a:ext cx="1" cy="1276357"/>
          </a:xfrm>
          <a:prstGeom prst="straightConnector1">
            <a:avLst/>
          </a:prstGeom>
          <a:noFill/>
          <a:ln cap="flat" cmpd="sng" w="28575">
            <a:solidFill>
              <a:schemeClr val="accent5"/>
            </a:solidFill>
            <a:prstDash val="solid"/>
            <a:miter lim="800000"/>
            <a:headEnd len="sm" w="sm" type="none"/>
            <a:tailEnd len="sm" w="sm" type="none"/>
          </a:ln>
        </p:spPr>
      </p:cxnSp>
      <p:sp>
        <p:nvSpPr>
          <p:cNvPr id="145" name="Google Shape;145;p51"/>
          <p:cNvSpPr txBox="1"/>
          <p:nvPr>
            <p:ph type="title"/>
          </p:nvPr>
        </p:nvSpPr>
        <p:spPr>
          <a:xfrm>
            <a:off x="970722" y="482860"/>
            <a:ext cx="10515600" cy="782357"/>
          </a:xfrm>
          <a:prstGeom prst="rect">
            <a:avLst/>
          </a:prstGeom>
          <a:noFill/>
          <a:ln>
            <a:noFill/>
          </a:ln>
        </p:spPr>
        <p:txBody>
          <a:bodyPr anchorCtr="0" anchor="b" bIns="0" lIns="91425" spcFirstLastPara="1" rIns="91425" wrap="square" tIns="45700">
            <a:no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6" name="Google Shape;146;p51"/>
          <p:cNvSpPr/>
          <p:nvPr>
            <p:ph idx="2" type="pic"/>
          </p:nvPr>
        </p:nvSpPr>
        <p:spPr>
          <a:xfrm>
            <a:off x="970722" y="2284667"/>
            <a:ext cx="3141663" cy="2090737"/>
          </a:xfrm>
          <a:prstGeom prst="rect">
            <a:avLst/>
          </a:prstGeom>
          <a:solidFill>
            <a:schemeClr val="lt2"/>
          </a:solidFill>
          <a:ln>
            <a:noFill/>
          </a:ln>
        </p:spPr>
      </p:sp>
      <p:sp>
        <p:nvSpPr>
          <p:cNvPr id="147" name="Google Shape;147;p51"/>
          <p:cNvSpPr/>
          <p:nvPr>
            <p:ph idx="3" type="pic"/>
          </p:nvPr>
        </p:nvSpPr>
        <p:spPr>
          <a:xfrm>
            <a:off x="7901451" y="2284668"/>
            <a:ext cx="3141663" cy="2090737"/>
          </a:xfrm>
          <a:prstGeom prst="rect">
            <a:avLst/>
          </a:prstGeom>
          <a:solidFill>
            <a:schemeClr val="lt2"/>
          </a:solidFill>
          <a:ln>
            <a:noFill/>
          </a:ln>
        </p:spPr>
      </p:sp>
      <p:sp>
        <p:nvSpPr>
          <p:cNvPr id="148" name="Google Shape;148;p51"/>
          <p:cNvSpPr/>
          <p:nvPr>
            <p:ph idx="4" type="pic"/>
          </p:nvPr>
        </p:nvSpPr>
        <p:spPr>
          <a:xfrm>
            <a:off x="4436086" y="2284667"/>
            <a:ext cx="3141663" cy="2090737"/>
          </a:xfrm>
          <a:prstGeom prst="rect">
            <a:avLst/>
          </a:prstGeom>
          <a:solidFill>
            <a:schemeClr val="lt2"/>
          </a:solidFill>
          <a:ln>
            <a:noFill/>
          </a:ln>
        </p:spPr>
      </p:sp>
      <p:sp>
        <p:nvSpPr>
          <p:cNvPr id="149" name="Google Shape;149;p51"/>
          <p:cNvSpPr txBox="1"/>
          <p:nvPr>
            <p:ph idx="1" type="body"/>
          </p:nvPr>
        </p:nvSpPr>
        <p:spPr>
          <a:xfrm>
            <a:off x="1206774" y="4038684"/>
            <a:ext cx="2669558" cy="1524235"/>
          </a:xfrm>
          <a:prstGeom prst="rect">
            <a:avLst/>
          </a:prstGeom>
          <a:solidFill>
            <a:schemeClr val="lt1"/>
          </a:solidFill>
          <a:ln>
            <a:noFill/>
          </a:ln>
        </p:spPr>
        <p:txBody>
          <a:bodyPr anchorCtr="0" anchor="t" bIns="45700" lIns="91425" spcFirstLastPara="1" rIns="91425" wrap="square" tIns="90000">
            <a:noAutofit/>
          </a:bodyPr>
          <a:lstStyle>
            <a:lvl1pPr indent="-228600" lvl="0" marL="457200" algn="ctr">
              <a:lnSpc>
                <a:spcPct val="100000"/>
              </a:lnSpc>
              <a:spcBef>
                <a:spcPts val="0"/>
              </a:spcBef>
              <a:spcAft>
                <a:spcPts val="0"/>
              </a:spcAft>
              <a:buSzPts val="2000"/>
              <a:buNone/>
              <a:defRPr sz="2000"/>
            </a:lvl1pPr>
            <a:lvl2pPr indent="-342900" lvl="1" marL="914400" algn="l">
              <a:lnSpc>
                <a:spcPct val="100000"/>
              </a:lnSpc>
              <a:spcBef>
                <a:spcPts val="1800"/>
              </a:spcBef>
              <a:spcAft>
                <a:spcPts val="0"/>
              </a:spcAft>
              <a:buSzPts val="1800"/>
              <a:buChar char="•"/>
              <a:defRPr/>
            </a:lvl2pPr>
            <a:lvl3pPr indent="-342900" lvl="2" marL="1371600" algn="l">
              <a:lnSpc>
                <a:spcPct val="100000"/>
              </a:lnSpc>
              <a:spcBef>
                <a:spcPts val="1800"/>
              </a:spcBef>
              <a:spcAft>
                <a:spcPts val="0"/>
              </a:spcAft>
              <a:buSzPts val="1800"/>
              <a:buChar char="•"/>
              <a:defRPr/>
            </a:lvl3pPr>
            <a:lvl4pPr indent="-342900" lvl="3" marL="1828800" algn="l">
              <a:lnSpc>
                <a:spcPct val="100000"/>
              </a:lnSpc>
              <a:spcBef>
                <a:spcPts val="1800"/>
              </a:spcBef>
              <a:spcAft>
                <a:spcPts val="0"/>
              </a:spcAft>
              <a:buSzPts val="1800"/>
              <a:buChar char="•"/>
              <a:defRPr/>
            </a:lvl4pPr>
            <a:lvl5pPr indent="-342900" lvl="4" marL="2286000" algn="l">
              <a:lnSpc>
                <a:spcPct val="100000"/>
              </a:lnSpc>
              <a:spcBef>
                <a:spcPts val="1800"/>
              </a:spcBef>
              <a:spcAft>
                <a:spcPts val="0"/>
              </a:spcAft>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0" name="Google Shape;150;p51"/>
          <p:cNvSpPr txBox="1"/>
          <p:nvPr>
            <p:ph idx="5" type="body"/>
          </p:nvPr>
        </p:nvSpPr>
        <p:spPr>
          <a:xfrm>
            <a:off x="4672139" y="4041944"/>
            <a:ext cx="2669558" cy="1524235"/>
          </a:xfrm>
          <a:prstGeom prst="rect">
            <a:avLst/>
          </a:prstGeom>
          <a:solidFill>
            <a:schemeClr val="lt1"/>
          </a:solidFill>
          <a:ln>
            <a:noFill/>
          </a:ln>
        </p:spPr>
        <p:txBody>
          <a:bodyPr anchorCtr="0" anchor="t" bIns="45700" lIns="91425" spcFirstLastPara="1" rIns="91425" wrap="square" tIns="90000">
            <a:noAutofit/>
          </a:bodyPr>
          <a:lstStyle>
            <a:lvl1pPr indent="-228600" lvl="0" marL="457200" algn="ctr">
              <a:lnSpc>
                <a:spcPct val="100000"/>
              </a:lnSpc>
              <a:spcBef>
                <a:spcPts val="0"/>
              </a:spcBef>
              <a:spcAft>
                <a:spcPts val="0"/>
              </a:spcAft>
              <a:buSzPts val="2000"/>
              <a:buNone/>
              <a:defRPr sz="2000"/>
            </a:lvl1pPr>
            <a:lvl2pPr indent="-342900" lvl="1" marL="914400" algn="l">
              <a:lnSpc>
                <a:spcPct val="100000"/>
              </a:lnSpc>
              <a:spcBef>
                <a:spcPts val="1800"/>
              </a:spcBef>
              <a:spcAft>
                <a:spcPts val="0"/>
              </a:spcAft>
              <a:buSzPts val="1800"/>
              <a:buChar char="•"/>
              <a:defRPr/>
            </a:lvl2pPr>
            <a:lvl3pPr indent="-342900" lvl="2" marL="1371600" algn="l">
              <a:lnSpc>
                <a:spcPct val="100000"/>
              </a:lnSpc>
              <a:spcBef>
                <a:spcPts val="1800"/>
              </a:spcBef>
              <a:spcAft>
                <a:spcPts val="0"/>
              </a:spcAft>
              <a:buSzPts val="1800"/>
              <a:buChar char="•"/>
              <a:defRPr/>
            </a:lvl3pPr>
            <a:lvl4pPr indent="-342900" lvl="3" marL="1828800" algn="l">
              <a:lnSpc>
                <a:spcPct val="100000"/>
              </a:lnSpc>
              <a:spcBef>
                <a:spcPts val="1800"/>
              </a:spcBef>
              <a:spcAft>
                <a:spcPts val="0"/>
              </a:spcAft>
              <a:buSzPts val="1800"/>
              <a:buChar char="•"/>
              <a:defRPr/>
            </a:lvl4pPr>
            <a:lvl5pPr indent="-342900" lvl="4" marL="2286000" algn="l">
              <a:lnSpc>
                <a:spcPct val="100000"/>
              </a:lnSpc>
              <a:spcBef>
                <a:spcPts val="1800"/>
              </a:spcBef>
              <a:spcAft>
                <a:spcPts val="0"/>
              </a:spcAft>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1" name="Google Shape;151;p51"/>
          <p:cNvSpPr txBox="1"/>
          <p:nvPr>
            <p:ph idx="6" type="body"/>
          </p:nvPr>
        </p:nvSpPr>
        <p:spPr>
          <a:xfrm>
            <a:off x="8137503" y="4037437"/>
            <a:ext cx="2669558" cy="1524235"/>
          </a:xfrm>
          <a:prstGeom prst="rect">
            <a:avLst/>
          </a:prstGeom>
          <a:solidFill>
            <a:schemeClr val="lt1"/>
          </a:solidFill>
          <a:ln>
            <a:noFill/>
          </a:ln>
        </p:spPr>
        <p:txBody>
          <a:bodyPr anchorCtr="0" anchor="t" bIns="45700" lIns="91425" spcFirstLastPara="1" rIns="91425" wrap="square" tIns="90000">
            <a:noAutofit/>
          </a:bodyPr>
          <a:lstStyle>
            <a:lvl1pPr indent="-228600" lvl="0" marL="457200" algn="ctr">
              <a:lnSpc>
                <a:spcPct val="100000"/>
              </a:lnSpc>
              <a:spcBef>
                <a:spcPts val="0"/>
              </a:spcBef>
              <a:spcAft>
                <a:spcPts val="0"/>
              </a:spcAft>
              <a:buSzPts val="2000"/>
              <a:buNone/>
              <a:defRPr sz="2000"/>
            </a:lvl1pPr>
            <a:lvl2pPr indent="-342900" lvl="1" marL="914400" algn="l">
              <a:lnSpc>
                <a:spcPct val="100000"/>
              </a:lnSpc>
              <a:spcBef>
                <a:spcPts val="1800"/>
              </a:spcBef>
              <a:spcAft>
                <a:spcPts val="0"/>
              </a:spcAft>
              <a:buSzPts val="1800"/>
              <a:buChar char="•"/>
              <a:defRPr/>
            </a:lvl2pPr>
            <a:lvl3pPr indent="-342900" lvl="2" marL="1371600" algn="l">
              <a:lnSpc>
                <a:spcPct val="100000"/>
              </a:lnSpc>
              <a:spcBef>
                <a:spcPts val="1800"/>
              </a:spcBef>
              <a:spcAft>
                <a:spcPts val="0"/>
              </a:spcAft>
              <a:buSzPts val="1800"/>
              <a:buChar char="•"/>
              <a:defRPr/>
            </a:lvl3pPr>
            <a:lvl4pPr indent="-342900" lvl="3" marL="1828800" algn="l">
              <a:lnSpc>
                <a:spcPct val="100000"/>
              </a:lnSpc>
              <a:spcBef>
                <a:spcPts val="1800"/>
              </a:spcBef>
              <a:spcAft>
                <a:spcPts val="0"/>
              </a:spcAft>
              <a:buSzPts val="1800"/>
              <a:buChar char="•"/>
              <a:defRPr/>
            </a:lvl4pPr>
            <a:lvl5pPr indent="-342900" lvl="4" marL="2286000" algn="l">
              <a:lnSpc>
                <a:spcPct val="100000"/>
              </a:lnSpc>
              <a:spcBef>
                <a:spcPts val="1800"/>
              </a:spcBef>
              <a:spcAft>
                <a:spcPts val="0"/>
              </a:spcAft>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 images">
  <p:cSld name="4 images">
    <p:spTree>
      <p:nvGrpSpPr>
        <p:cNvPr id="152" name="Shape 152"/>
        <p:cNvGrpSpPr/>
        <p:nvPr/>
      </p:nvGrpSpPr>
      <p:grpSpPr>
        <a:xfrm>
          <a:off x="0" y="0"/>
          <a:ext cx="0" cy="0"/>
          <a:chOff x="0" y="0"/>
          <a:chExt cx="0" cy="0"/>
        </a:xfrm>
      </p:grpSpPr>
      <p:sp>
        <p:nvSpPr>
          <p:cNvPr id="153" name="Google Shape;153;p52"/>
          <p:cNvSpPr txBox="1"/>
          <p:nvPr>
            <p:ph idx="12" type="sldNum"/>
          </p:nvPr>
        </p:nvSpPr>
        <p:spPr>
          <a:xfrm>
            <a:off x="838200" y="6131286"/>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fr-BE"/>
              <a:t>‹#›</a:t>
            </a:fld>
            <a:endParaRPr/>
          </a:p>
        </p:txBody>
      </p:sp>
      <p:cxnSp>
        <p:nvCxnSpPr>
          <p:cNvPr id="154" name="Google Shape;154;p52"/>
          <p:cNvCxnSpPr/>
          <p:nvPr/>
        </p:nvCxnSpPr>
        <p:spPr>
          <a:xfrm flipH="1">
            <a:off x="838199" y="0"/>
            <a:ext cx="1" cy="1276357"/>
          </a:xfrm>
          <a:prstGeom prst="straightConnector1">
            <a:avLst/>
          </a:prstGeom>
          <a:noFill/>
          <a:ln cap="flat" cmpd="sng" w="28575">
            <a:solidFill>
              <a:schemeClr val="accent5"/>
            </a:solidFill>
            <a:prstDash val="solid"/>
            <a:miter lim="800000"/>
            <a:headEnd len="sm" w="sm" type="none"/>
            <a:tailEnd len="sm" w="sm" type="none"/>
          </a:ln>
        </p:spPr>
      </p:cxnSp>
      <p:sp>
        <p:nvSpPr>
          <p:cNvPr id="155" name="Google Shape;155;p52"/>
          <p:cNvSpPr txBox="1"/>
          <p:nvPr>
            <p:ph type="title"/>
          </p:nvPr>
        </p:nvSpPr>
        <p:spPr>
          <a:xfrm>
            <a:off x="970722" y="482860"/>
            <a:ext cx="10515600" cy="782357"/>
          </a:xfrm>
          <a:prstGeom prst="rect">
            <a:avLst/>
          </a:prstGeom>
          <a:noFill/>
          <a:ln>
            <a:noFill/>
          </a:ln>
        </p:spPr>
        <p:txBody>
          <a:bodyPr anchorCtr="0" anchor="b" bIns="0" lIns="91425" spcFirstLastPara="1" rIns="91425" wrap="square" tIns="45700">
            <a:no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6" name="Google Shape;156;p52"/>
          <p:cNvSpPr/>
          <p:nvPr>
            <p:ph idx="2" type="pic"/>
          </p:nvPr>
        </p:nvSpPr>
        <p:spPr>
          <a:xfrm>
            <a:off x="3713869" y="2159957"/>
            <a:ext cx="2461591" cy="1638158"/>
          </a:xfrm>
          <a:prstGeom prst="rect">
            <a:avLst/>
          </a:prstGeom>
          <a:solidFill>
            <a:schemeClr val="lt2"/>
          </a:solidFill>
          <a:ln>
            <a:noFill/>
          </a:ln>
        </p:spPr>
      </p:sp>
      <p:sp>
        <p:nvSpPr>
          <p:cNvPr id="157" name="Google Shape;157;p52"/>
          <p:cNvSpPr/>
          <p:nvPr>
            <p:ph idx="3" type="pic"/>
          </p:nvPr>
        </p:nvSpPr>
        <p:spPr>
          <a:xfrm>
            <a:off x="3713868" y="3968881"/>
            <a:ext cx="2461591" cy="1638158"/>
          </a:xfrm>
          <a:prstGeom prst="rect">
            <a:avLst/>
          </a:prstGeom>
          <a:solidFill>
            <a:schemeClr val="lt2"/>
          </a:solidFill>
          <a:ln>
            <a:noFill/>
          </a:ln>
        </p:spPr>
      </p:sp>
      <p:sp>
        <p:nvSpPr>
          <p:cNvPr id="158" name="Google Shape;158;p52"/>
          <p:cNvSpPr/>
          <p:nvPr>
            <p:ph idx="4" type="pic"/>
          </p:nvPr>
        </p:nvSpPr>
        <p:spPr>
          <a:xfrm>
            <a:off x="6324547" y="2159956"/>
            <a:ext cx="2461593" cy="1638159"/>
          </a:xfrm>
          <a:prstGeom prst="rect">
            <a:avLst/>
          </a:prstGeom>
          <a:solidFill>
            <a:schemeClr val="lt2"/>
          </a:solidFill>
          <a:ln>
            <a:noFill/>
          </a:ln>
        </p:spPr>
      </p:sp>
      <p:sp>
        <p:nvSpPr>
          <p:cNvPr id="159" name="Google Shape;159;p52"/>
          <p:cNvSpPr txBox="1"/>
          <p:nvPr>
            <p:ph idx="1" type="body"/>
          </p:nvPr>
        </p:nvSpPr>
        <p:spPr>
          <a:xfrm>
            <a:off x="8935227" y="3968880"/>
            <a:ext cx="2520000" cy="1638158"/>
          </a:xfrm>
          <a:prstGeom prst="rect">
            <a:avLst/>
          </a:prstGeom>
          <a:noFill/>
          <a:ln>
            <a:noFill/>
          </a:ln>
        </p:spPr>
        <p:txBody>
          <a:bodyPr anchorCtr="0" anchor="t" bIns="45700" lIns="91425" spcFirstLastPara="1" rIns="91425" wrap="square" tIns="90000">
            <a:noAutofit/>
          </a:bodyPr>
          <a:lstStyle>
            <a:lvl1pPr indent="-228600" lvl="0" marL="457200" algn="l">
              <a:lnSpc>
                <a:spcPct val="100000"/>
              </a:lnSpc>
              <a:spcBef>
                <a:spcPts val="0"/>
              </a:spcBef>
              <a:spcAft>
                <a:spcPts val="0"/>
              </a:spcAft>
              <a:buSzPts val="2000"/>
              <a:buNone/>
              <a:defRPr sz="2000"/>
            </a:lvl1pPr>
            <a:lvl2pPr indent="-342900" lvl="1" marL="914400" algn="l">
              <a:lnSpc>
                <a:spcPct val="100000"/>
              </a:lnSpc>
              <a:spcBef>
                <a:spcPts val="1800"/>
              </a:spcBef>
              <a:spcAft>
                <a:spcPts val="0"/>
              </a:spcAft>
              <a:buSzPts val="1800"/>
              <a:buChar char="•"/>
              <a:defRPr/>
            </a:lvl2pPr>
            <a:lvl3pPr indent="-342900" lvl="2" marL="1371600" algn="l">
              <a:lnSpc>
                <a:spcPct val="100000"/>
              </a:lnSpc>
              <a:spcBef>
                <a:spcPts val="1800"/>
              </a:spcBef>
              <a:spcAft>
                <a:spcPts val="0"/>
              </a:spcAft>
              <a:buSzPts val="1800"/>
              <a:buChar char="•"/>
              <a:defRPr/>
            </a:lvl3pPr>
            <a:lvl4pPr indent="-342900" lvl="3" marL="1828800" algn="l">
              <a:lnSpc>
                <a:spcPct val="100000"/>
              </a:lnSpc>
              <a:spcBef>
                <a:spcPts val="1800"/>
              </a:spcBef>
              <a:spcAft>
                <a:spcPts val="0"/>
              </a:spcAft>
              <a:buSzPts val="1800"/>
              <a:buChar char="•"/>
              <a:defRPr/>
            </a:lvl4pPr>
            <a:lvl5pPr indent="-342900" lvl="4" marL="2286000" algn="l">
              <a:lnSpc>
                <a:spcPct val="100000"/>
              </a:lnSpc>
              <a:spcBef>
                <a:spcPts val="1800"/>
              </a:spcBef>
              <a:spcAft>
                <a:spcPts val="0"/>
              </a:spcAft>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60" name="Google Shape;160;p52"/>
          <p:cNvSpPr txBox="1"/>
          <p:nvPr>
            <p:ph idx="5" type="body"/>
          </p:nvPr>
        </p:nvSpPr>
        <p:spPr>
          <a:xfrm>
            <a:off x="1033617" y="2159957"/>
            <a:ext cx="2520000" cy="1638159"/>
          </a:xfrm>
          <a:prstGeom prst="rect">
            <a:avLst/>
          </a:prstGeom>
          <a:noFill/>
          <a:ln>
            <a:noFill/>
          </a:ln>
        </p:spPr>
        <p:txBody>
          <a:bodyPr anchorCtr="0" anchor="t" bIns="45700" lIns="91425" spcFirstLastPara="1" rIns="91425" wrap="square" tIns="90000">
            <a:noAutofit/>
          </a:bodyPr>
          <a:lstStyle>
            <a:lvl1pPr indent="-228600" lvl="0" marL="457200" algn="r">
              <a:lnSpc>
                <a:spcPct val="100000"/>
              </a:lnSpc>
              <a:spcBef>
                <a:spcPts val="0"/>
              </a:spcBef>
              <a:spcAft>
                <a:spcPts val="0"/>
              </a:spcAft>
              <a:buSzPts val="2000"/>
              <a:buNone/>
              <a:defRPr sz="2000"/>
            </a:lvl1pPr>
            <a:lvl2pPr indent="-342900" lvl="1" marL="914400" algn="l">
              <a:lnSpc>
                <a:spcPct val="100000"/>
              </a:lnSpc>
              <a:spcBef>
                <a:spcPts val="1800"/>
              </a:spcBef>
              <a:spcAft>
                <a:spcPts val="0"/>
              </a:spcAft>
              <a:buSzPts val="1800"/>
              <a:buChar char="•"/>
              <a:defRPr/>
            </a:lvl2pPr>
            <a:lvl3pPr indent="-342900" lvl="2" marL="1371600" algn="l">
              <a:lnSpc>
                <a:spcPct val="100000"/>
              </a:lnSpc>
              <a:spcBef>
                <a:spcPts val="1800"/>
              </a:spcBef>
              <a:spcAft>
                <a:spcPts val="0"/>
              </a:spcAft>
              <a:buSzPts val="1800"/>
              <a:buChar char="•"/>
              <a:defRPr/>
            </a:lvl3pPr>
            <a:lvl4pPr indent="-342900" lvl="3" marL="1828800" algn="l">
              <a:lnSpc>
                <a:spcPct val="100000"/>
              </a:lnSpc>
              <a:spcBef>
                <a:spcPts val="1800"/>
              </a:spcBef>
              <a:spcAft>
                <a:spcPts val="0"/>
              </a:spcAft>
              <a:buSzPts val="1800"/>
              <a:buChar char="•"/>
              <a:defRPr/>
            </a:lvl4pPr>
            <a:lvl5pPr indent="-342900" lvl="4" marL="2286000" algn="l">
              <a:lnSpc>
                <a:spcPct val="100000"/>
              </a:lnSpc>
              <a:spcBef>
                <a:spcPts val="1800"/>
              </a:spcBef>
              <a:spcAft>
                <a:spcPts val="0"/>
              </a:spcAft>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61" name="Google Shape;161;p52"/>
          <p:cNvSpPr/>
          <p:nvPr>
            <p:ph idx="6" type="pic"/>
          </p:nvPr>
        </p:nvSpPr>
        <p:spPr>
          <a:xfrm>
            <a:off x="6324549" y="3968880"/>
            <a:ext cx="2461591" cy="1638158"/>
          </a:xfrm>
          <a:prstGeom prst="rect">
            <a:avLst/>
          </a:prstGeom>
          <a:solidFill>
            <a:schemeClr val="lt2"/>
          </a:solidFill>
          <a:ln>
            <a:noFill/>
          </a:ln>
        </p:spPr>
      </p:sp>
      <p:sp>
        <p:nvSpPr>
          <p:cNvPr id="162" name="Google Shape;162;p52"/>
          <p:cNvSpPr txBox="1"/>
          <p:nvPr>
            <p:ph idx="7" type="body"/>
          </p:nvPr>
        </p:nvSpPr>
        <p:spPr>
          <a:xfrm>
            <a:off x="1033617" y="3968881"/>
            <a:ext cx="2520000" cy="1638158"/>
          </a:xfrm>
          <a:prstGeom prst="rect">
            <a:avLst/>
          </a:prstGeom>
          <a:noFill/>
          <a:ln>
            <a:noFill/>
          </a:ln>
        </p:spPr>
        <p:txBody>
          <a:bodyPr anchorCtr="0" anchor="t" bIns="45700" lIns="91425" spcFirstLastPara="1" rIns="91425" wrap="square" tIns="90000">
            <a:noAutofit/>
          </a:bodyPr>
          <a:lstStyle>
            <a:lvl1pPr indent="-228600" lvl="0" marL="457200" algn="r">
              <a:lnSpc>
                <a:spcPct val="100000"/>
              </a:lnSpc>
              <a:spcBef>
                <a:spcPts val="0"/>
              </a:spcBef>
              <a:spcAft>
                <a:spcPts val="0"/>
              </a:spcAft>
              <a:buSzPts val="2000"/>
              <a:buNone/>
              <a:defRPr sz="2000"/>
            </a:lvl1pPr>
            <a:lvl2pPr indent="-342900" lvl="1" marL="914400" algn="l">
              <a:lnSpc>
                <a:spcPct val="100000"/>
              </a:lnSpc>
              <a:spcBef>
                <a:spcPts val="1800"/>
              </a:spcBef>
              <a:spcAft>
                <a:spcPts val="0"/>
              </a:spcAft>
              <a:buSzPts val="1800"/>
              <a:buChar char="•"/>
              <a:defRPr/>
            </a:lvl2pPr>
            <a:lvl3pPr indent="-342900" lvl="2" marL="1371600" algn="l">
              <a:lnSpc>
                <a:spcPct val="100000"/>
              </a:lnSpc>
              <a:spcBef>
                <a:spcPts val="1800"/>
              </a:spcBef>
              <a:spcAft>
                <a:spcPts val="0"/>
              </a:spcAft>
              <a:buSzPts val="1800"/>
              <a:buChar char="•"/>
              <a:defRPr/>
            </a:lvl3pPr>
            <a:lvl4pPr indent="-342900" lvl="3" marL="1828800" algn="l">
              <a:lnSpc>
                <a:spcPct val="100000"/>
              </a:lnSpc>
              <a:spcBef>
                <a:spcPts val="1800"/>
              </a:spcBef>
              <a:spcAft>
                <a:spcPts val="0"/>
              </a:spcAft>
              <a:buSzPts val="1800"/>
              <a:buChar char="•"/>
              <a:defRPr/>
            </a:lvl4pPr>
            <a:lvl5pPr indent="-342900" lvl="4" marL="2286000" algn="l">
              <a:lnSpc>
                <a:spcPct val="100000"/>
              </a:lnSpc>
              <a:spcBef>
                <a:spcPts val="1800"/>
              </a:spcBef>
              <a:spcAft>
                <a:spcPts val="0"/>
              </a:spcAft>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63" name="Google Shape;163;p52"/>
          <p:cNvSpPr txBox="1"/>
          <p:nvPr>
            <p:ph idx="8" type="body"/>
          </p:nvPr>
        </p:nvSpPr>
        <p:spPr>
          <a:xfrm>
            <a:off x="8966322" y="2159956"/>
            <a:ext cx="2520000" cy="1638159"/>
          </a:xfrm>
          <a:prstGeom prst="rect">
            <a:avLst/>
          </a:prstGeom>
          <a:noFill/>
          <a:ln>
            <a:noFill/>
          </a:ln>
        </p:spPr>
        <p:txBody>
          <a:bodyPr anchorCtr="0" anchor="t" bIns="45700" lIns="91425" spcFirstLastPara="1" rIns="91425" wrap="square" tIns="90000">
            <a:noAutofit/>
          </a:bodyPr>
          <a:lstStyle>
            <a:lvl1pPr indent="-228600" lvl="0" marL="457200" algn="l">
              <a:lnSpc>
                <a:spcPct val="100000"/>
              </a:lnSpc>
              <a:spcBef>
                <a:spcPts val="0"/>
              </a:spcBef>
              <a:spcAft>
                <a:spcPts val="0"/>
              </a:spcAft>
              <a:buSzPts val="2000"/>
              <a:buNone/>
              <a:defRPr sz="2000"/>
            </a:lvl1pPr>
            <a:lvl2pPr indent="-342900" lvl="1" marL="914400" algn="l">
              <a:lnSpc>
                <a:spcPct val="100000"/>
              </a:lnSpc>
              <a:spcBef>
                <a:spcPts val="1800"/>
              </a:spcBef>
              <a:spcAft>
                <a:spcPts val="0"/>
              </a:spcAft>
              <a:buSzPts val="1800"/>
              <a:buChar char="•"/>
              <a:defRPr/>
            </a:lvl2pPr>
            <a:lvl3pPr indent="-342900" lvl="2" marL="1371600" algn="l">
              <a:lnSpc>
                <a:spcPct val="100000"/>
              </a:lnSpc>
              <a:spcBef>
                <a:spcPts val="1800"/>
              </a:spcBef>
              <a:spcAft>
                <a:spcPts val="0"/>
              </a:spcAft>
              <a:buSzPts val="1800"/>
              <a:buChar char="•"/>
              <a:defRPr/>
            </a:lvl3pPr>
            <a:lvl4pPr indent="-342900" lvl="3" marL="1828800" algn="l">
              <a:lnSpc>
                <a:spcPct val="100000"/>
              </a:lnSpc>
              <a:spcBef>
                <a:spcPts val="1800"/>
              </a:spcBef>
              <a:spcAft>
                <a:spcPts val="0"/>
              </a:spcAft>
              <a:buSzPts val="1800"/>
              <a:buChar char="•"/>
              <a:defRPr/>
            </a:lvl4pPr>
            <a:lvl5pPr indent="-342900" lvl="4" marL="2286000" algn="l">
              <a:lnSpc>
                <a:spcPct val="100000"/>
              </a:lnSpc>
              <a:spcBef>
                <a:spcPts val="1800"/>
              </a:spcBef>
              <a:spcAft>
                <a:spcPts val="0"/>
              </a:spcAft>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25" name="Shape 25"/>
        <p:cNvGrpSpPr/>
        <p:nvPr/>
      </p:nvGrpSpPr>
      <p:grpSpPr>
        <a:xfrm>
          <a:off x="0" y="0"/>
          <a:ext cx="0" cy="0"/>
          <a:chOff x="0" y="0"/>
          <a:chExt cx="0" cy="0"/>
        </a:xfrm>
      </p:grpSpPr>
      <p:sp>
        <p:nvSpPr>
          <p:cNvPr id="26" name="Google Shape;26;p35"/>
          <p:cNvSpPr txBox="1"/>
          <p:nvPr>
            <p:ph idx="12" type="sldNum"/>
          </p:nvPr>
        </p:nvSpPr>
        <p:spPr>
          <a:xfrm>
            <a:off x="838200" y="6131286"/>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fr-BE"/>
              <a:t>‹#›</a:t>
            </a:fld>
            <a:endParaRPr/>
          </a:p>
        </p:txBody>
      </p:sp>
      <p:sp>
        <p:nvSpPr>
          <p:cNvPr id="27" name="Google Shape;27;p35"/>
          <p:cNvSpPr/>
          <p:nvPr/>
        </p:nvSpPr>
        <p:spPr>
          <a:xfrm>
            <a:off x="0" y="0"/>
            <a:ext cx="12192000" cy="107817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8" name="Google Shape;28;p35"/>
          <p:cNvSpPr/>
          <p:nvPr/>
        </p:nvSpPr>
        <p:spPr>
          <a:xfrm>
            <a:off x="0" y="1078173"/>
            <a:ext cx="12192000" cy="5779827"/>
          </a:xfrm>
          <a:prstGeom prst="rect">
            <a:avLst/>
          </a:prstGeom>
          <a:solidFill>
            <a:srgbClr val="0356B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accent4"/>
              </a:solidFill>
              <a:latin typeface="Arial"/>
              <a:ea typeface="Arial"/>
              <a:cs typeface="Arial"/>
              <a:sym typeface="Arial"/>
            </a:endParaRPr>
          </a:p>
        </p:txBody>
      </p:sp>
      <p:pic>
        <p:nvPicPr>
          <p:cNvPr id="29" name="Google Shape;29;p35"/>
          <p:cNvPicPr preferRelativeResize="0"/>
          <p:nvPr/>
        </p:nvPicPr>
        <p:blipFill rotWithShape="1">
          <a:blip r:embed="rId2">
            <a:alphaModFix/>
          </a:blip>
          <a:srcRect b="0" l="0" r="0" t="0"/>
          <a:stretch/>
        </p:blipFill>
        <p:spPr>
          <a:xfrm>
            <a:off x="5388933" y="258042"/>
            <a:ext cx="1659793" cy="1152460"/>
          </a:xfrm>
          <a:prstGeom prst="rect">
            <a:avLst/>
          </a:prstGeom>
          <a:noFill/>
          <a:ln>
            <a:noFill/>
          </a:ln>
        </p:spPr>
      </p:pic>
      <p:sp>
        <p:nvSpPr>
          <p:cNvPr id="30" name="Google Shape;30;p35"/>
          <p:cNvSpPr txBox="1"/>
          <p:nvPr>
            <p:ph type="ctrTitle"/>
          </p:nvPr>
        </p:nvSpPr>
        <p:spPr>
          <a:xfrm>
            <a:off x="1071350" y="1992572"/>
            <a:ext cx="10065224" cy="2149523"/>
          </a:xfrm>
          <a:prstGeom prst="rect">
            <a:avLst/>
          </a:prstGeom>
          <a:noFill/>
          <a:ln>
            <a:noFill/>
          </a:ln>
        </p:spPr>
        <p:txBody>
          <a:bodyPr anchorCtr="0" anchor="t" bIns="0" lIns="91425" spcFirstLastPara="1" rIns="91425" wrap="square" tIns="45700">
            <a:noAutofit/>
          </a:bodyPr>
          <a:lstStyle>
            <a:lvl1pPr lvl="0" algn="l">
              <a:lnSpc>
                <a:spcPct val="90000"/>
              </a:lnSpc>
              <a:spcBef>
                <a:spcPts val="0"/>
              </a:spcBef>
              <a:spcAft>
                <a:spcPts val="0"/>
              </a:spcAft>
              <a:buClr>
                <a:schemeClr val="lt1"/>
              </a:buClr>
              <a:buSzPts val="6000"/>
              <a:buFont typeface="Arial"/>
              <a:buNone/>
              <a:defRPr b="0"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cxnSp>
        <p:nvCxnSpPr>
          <p:cNvPr id="31" name="Google Shape;31;p35"/>
          <p:cNvCxnSpPr/>
          <p:nvPr/>
        </p:nvCxnSpPr>
        <p:spPr>
          <a:xfrm>
            <a:off x="838200" y="1978925"/>
            <a:ext cx="0" cy="4879075"/>
          </a:xfrm>
          <a:prstGeom prst="straightConnector1">
            <a:avLst/>
          </a:prstGeom>
          <a:noFill/>
          <a:ln cap="flat" cmpd="sng" w="28575">
            <a:solidFill>
              <a:schemeClr val="accent5"/>
            </a:solidFill>
            <a:prstDash val="solid"/>
            <a:miter lim="800000"/>
            <a:headEnd len="sm" w="sm" type="none"/>
            <a:tailEnd len="sm" w="sm" type="none"/>
          </a:ln>
        </p:spPr>
      </p:cxnSp>
      <p:sp>
        <p:nvSpPr>
          <p:cNvPr id="32" name="Google Shape;32;p35"/>
          <p:cNvSpPr/>
          <p:nvPr/>
        </p:nvSpPr>
        <p:spPr>
          <a:xfrm>
            <a:off x="5741158" y="6619164"/>
            <a:ext cx="707409" cy="240594"/>
          </a:xfrm>
          <a:prstGeom prst="rect">
            <a:avLst/>
          </a:prstGeom>
          <a:solidFill>
            <a:srgbClr val="00449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3" name="Google Shape;33;p35"/>
          <p:cNvSpPr txBox="1"/>
          <p:nvPr>
            <p:ph idx="1" type="subTitle"/>
          </p:nvPr>
        </p:nvSpPr>
        <p:spPr>
          <a:xfrm>
            <a:off x="1071351" y="4418049"/>
            <a:ext cx="10065224" cy="897754"/>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2800"/>
              <a:buNone/>
              <a:defRPr i="0" sz="2800">
                <a:solidFill>
                  <a:schemeClr val="accent5"/>
                </a:solidFill>
              </a:defRPr>
            </a:lvl1pPr>
            <a:lvl2pPr lvl="1" algn="ctr">
              <a:lnSpc>
                <a:spcPct val="100000"/>
              </a:lnSpc>
              <a:spcBef>
                <a:spcPts val="1800"/>
              </a:spcBef>
              <a:spcAft>
                <a:spcPts val="0"/>
              </a:spcAft>
              <a:buSzPts val="2000"/>
              <a:buNone/>
              <a:defRPr sz="2000"/>
            </a:lvl2pPr>
            <a:lvl3pPr lvl="2" algn="ctr">
              <a:lnSpc>
                <a:spcPct val="100000"/>
              </a:lnSpc>
              <a:spcBef>
                <a:spcPts val="1800"/>
              </a:spcBef>
              <a:spcAft>
                <a:spcPts val="0"/>
              </a:spcAft>
              <a:buSzPts val="1800"/>
              <a:buNone/>
              <a:defRPr sz="1800"/>
            </a:lvl3pPr>
            <a:lvl4pPr lvl="3" algn="ctr">
              <a:lnSpc>
                <a:spcPct val="100000"/>
              </a:lnSpc>
              <a:spcBef>
                <a:spcPts val="1800"/>
              </a:spcBef>
              <a:spcAft>
                <a:spcPts val="0"/>
              </a:spcAft>
              <a:buSzPts val="1600"/>
              <a:buNone/>
              <a:defRPr sz="1600"/>
            </a:lvl4pPr>
            <a:lvl5pPr lvl="4" algn="ctr">
              <a:lnSpc>
                <a:spcPct val="100000"/>
              </a:lnSpc>
              <a:spcBef>
                <a:spcPts val="1800"/>
              </a:spcBef>
              <a:spcAft>
                <a:spcPts val="0"/>
              </a:spcAft>
              <a:buSzPts val="1600"/>
              <a:buNone/>
              <a:defRPr sz="1600"/>
            </a:lvl5pPr>
            <a:lvl6pPr lvl="5" algn="ctr">
              <a:lnSpc>
                <a:spcPct val="90000"/>
              </a:lnSpc>
              <a:spcBef>
                <a:spcPts val="18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34" name="Google Shape;34;p35"/>
          <p:cNvSpPr txBox="1"/>
          <p:nvPr>
            <p:ph idx="2" type="body"/>
          </p:nvPr>
        </p:nvSpPr>
        <p:spPr>
          <a:xfrm>
            <a:off x="6096000" y="5557903"/>
            <a:ext cx="5040313" cy="528998"/>
          </a:xfrm>
          <a:prstGeom prst="rect">
            <a:avLst/>
          </a:prstGeom>
          <a:noFill/>
          <a:ln>
            <a:noFill/>
          </a:ln>
        </p:spPr>
        <p:txBody>
          <a:bodyPr anchorCtr="0" anchor="t" bIns="45700" lIns="91425" spcFirstLastPara="1" rIns="91425" wrap="square" tIns="45700">
            <a:noAutofit/>
          </a:bodyPr>
          <a:lstStyle>
            <a:lvl1pPr indent="-228600" lvl="0" marL="457200" algn="r">
              <a:lnSpc>
                <a:spcPct val="100000"/>
              </a:lnSpc>
              <a:spcBef>
                <a:spcPts val="0"/>
              </a:spcBef>
              <a:spcAft>
                <a:spcPts val="0"/>
              </a:spcAft>
              <a:buSzPts val="2200"/>
              <a:buFont typeface="Arial"/>
              <a:buNone/>
              <a:defRPr i="1" sz="2200">
                <a:solidFill>
                  <a:schemeClr val="lt1"/>
                </a:solidFill>
              </a:defRPr>
            </a:lvl1pPr>
            <a:lvl2pPr indent="-342900" lvl="1" marL="914400" algn="l">
              <a:lnSpc>
                <a:spcPct val="100000"/>
              </a:lnSpc>
              <a:spcBef>
                <a:spcPts val="1800"/>
              </a:spcBef>
              <a:spcAft>
                <a:spcPts val="0"/>
              </a:spcAft>
              <a:buSzPts val="1800"/>
              <a:buChar char="•"/>
              <a:defRPr/>
            </a:lvl2pPr>
            <a:lvl3pPr indent="-342900" lvl="2" marL="1371600" algn="l">
              <a:lnSpc>
                <a:spcPct val="100000"/>
              </a:lnSpc>
              <a:spcBef>
                <a:spcPts val="1800"/>
              </a:spcBef>
              <a:spcAft>
                <a:spcPts val="0"/>
              </a:spcAft>
              <a:buSzPts val="1800"/>
              <a:buChar char="•"/>
              <a:defRPr/>
            </a:lvl3pPr>
            <a:lvl4pPr indent="-342900" lvl="3" marL="1828800" algn="l">
              <a:lnSpc>
                <a:spcPct val="100000"/>
              </a:lnSpc>
              <a:spcBef>
                <a:spcPts val="1800"/>
              </a:spcBef>
              <a:spcAft>
                <a:spcPts val="0"/>
              </a:spcAft>
              <a:buSzPts val="1800"/>
              <a:buChar char="•"/>
              <a:defRPr/>
            </a:lvl4pPr>
            <a:lvl5pPr indent="-342900" lvl="4" marL="2286000" algn="l">
              <a:lnSpc>
                <a:spcPct val="100000"/>
              </a:lnSpc>
              <a:spcBef>
                <a:spcPts val="1800"/>
              </a:spcBef>
              <a:spcAft>
                <a:spcPts val="0"/>
              </a:spcAft>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ound pictures">
  <p:cSld name="Round pictures">
    <p:spTree>
      <p:nvGrpSpPr>
        <p:cNvPr id="164" name="Shape 164"/>
        <p:cNvGrpSpPr/>
        <p:nvPr/>
      </p:nvGrpSpPr>
      <p:grpSpPr>
        <a:xfrm>
          <a:off x="0" y="0"/>
          <a:ext cx="0" cy="0"/>
          <a:chOff x="0" y="0"/>
          <a:chExt cx="0" cy="0"/>
        </a:xfrm>
      </p:grpSpPr>
      <p:sp>
        <p:nvSpPr>
          <p:cNvPr id="165" name="Google Shape;165;p53"/>
          <p:cNvSpPr txBox="1"/>
          <p:nvPr>
            <p:ph idx="12" type="sldNum"/>
          </p:nvPr>
        </p:nvSpPr>
        <p:spPr>
          <a:xfrm>
            <a:off x="838200" y="6131286"/>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fr-BE"/>
              <a:t>‹#›</a:t>
            </a:fld>
            <a:endParaRPr/>
          </a:p>
        </p:txBody>
      </p:sp>
      <p:cxnSp>
        <p:nvCxnSpPr>
          <p:cNvPr id="166" name="Google Shape;166;p53"/>
          <p:cNvCxnSpPr/>
          <p:nvPr/>
        </p:nvCxnSpPr>
        <p:spPr>
          <a:xfrm flipH="1">
            <a:off x="838199" y="0"/>
            <a:ext cx="1" cy="1276357"/>
          </a:xfrm>
          <a:prstGeom prst="straightConnector1">
            <a:avLst/>
          </a:prstGeom>
          <a:noFill/>
          <a:ln cap="flat" cmpd="sng" w="28575">
            <a:solidFill>
              <a:schemeClr val="accent5"/>
            </a:solidFill>
            <a:prstDash val="solid"/>
            <a:miter lim="800000"/>
            <a:headEnd len="sm" w="sm" type="none"/>
            <a:tailEnd len="sm" w="sm" type="none"/>
          </a:ln>
        </p:spPr>
      </p:cxnSp>
      <p:sp>
        <p:nvSpPr>
          <p:cNvPr id="167" name="Google Shape;167;p53"/>
          <p:cNvSpPr txBox="1"/>
          <p:nvPr>
            <p:ph type="title"/>
          </p:nvPr>
        </p:nvSpPr>
        <p:spPr>
          <a:xfrm>
            <a:off x="970722" y="482860"/>
            <a:ext cx="10515600" cy="782357"/>
          </a:xfrm>
          <a:prstGeom prst="rect">
            <a:avLst/>
          </a:prstGeom>
          <a:noFill/>
          <a:ln>
            <a:noFill/>
          </a:ln>
        </p:spPr>
        <p:txBody>
          <a:bodyPr anchorCtr="0" anchor="b" bIns="0" lIns="91425" spcFirstLastPara="1" rIns="91425" wrap="square" tIns="45700">
            <a:no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8" name="Google Shape;168;p53"/>
          <p:cNvSpPr/>
          <p:nvPr>
            <p:ph idx="2" type="pic"/>
          </p:nvPr>
        </p:nvSpPr>
        <p:spPr>
          <a:xfrm>
            <a:off x="969963" y="1843395"/>
            <a:ext cx="2138669" cy="2138669"/>
          </a:xfrm>
          <a:prstGeom prst="ellipse">
            <a:avLst/>
          </a:prstGeom>
          <a:solidFill>
            <a:schemeClr val="lt2"/>
          </a:solidFill>
          <a:ln>
            <a:noFill/>
          </a:ln>
        </p:spPr>
      </p:sp>
      <p:sp>
        <p:nvSpPr>
          <p:cNvPr id="169" name="Google Shape;169;p53"/>
          <p:cNvSpPr/>
          <p:nvPr>
            <p:ph idx="3" type="pic"/>
          </p:nvPr>
        </p:nvSpPr>
        <p:spPr>
          <a:xfrm>
            <a:off x="3581400" y="1843394"/>
            <a:ext cx="2138669" cy="2138669"/>
          </a:xfrm>
          <a:prstGeom prst="ellipse">
            <a:avLst/>
          </a:prstGeom>
          <a:solidFill>
            <a:schemeClr val="lt2"/>
          </a:solidFill>
          <a:ln>
            <a:noFill/>
          </a:ln>
        </p:spPr>
      </p:sp>
      <p:sp>
        <p:nvSpPr>
          <p:cNvPr id="170" name="Google Shape;170;p53"/>
          <p:cNvSpPr/>
          <p:nvPr>
            <p:ph idx="4" type="pic"/>
          </p:nvPr>
        </p:nvSpPr>
        <p:spPr>
          <a:xfrm>
            <a:off x="6192837" y="1843393"/>
            <a:ext cx="2138669" cy="2138669"/>
          </a:xfrm>
          <a:prstGeom prst="ellipse">
            <a:avLst/>
          </a:prstGeom>
          <a:solidFill>
            <a:schemeClr val="lt2"/>
          </a:solidFill>
          <a:ln>
            <a:noFill/>
          </a:ln>
        </p:spPr>
      </p:sp>
      <p:sp>
        <p:nvSpPr>
          <p:cNvPr id="171" name="Google Shape;171;p53"/>
          <p:cNvSpPr/>
          <p:nvPr>
            <p:ph idx="5" type="pic"/>
          </p:nvPr>
        </p:nvSpPr>
        <p:spPr>
          <a:xfrm>
            <a:off x="8804274" y="1843392"/>
            <a:ext cx="2138669" cy="2138669"/>
          </a:xfrm>
          <a:prstGeom prst="ellipse">
            <a:avLst/>
          </a:prstGeom>
          <a:solidFill>
            <a:schemeClr val="lt2"/>
          </a:solidFill>
          <a:ln>
            <a:noFill/>
          </a:ln>
        </p:spPr>
      </p:sp>
      <p:cxnSp>
        <p:nvCxnSpPr>
          <p:cNvPr id="172" name="Google Shape;172;p53"/>
          <p:cNvCxnSpPr/>
          <p:nvPr/>
        </p:nvCxnSpPr>
        <p:spPr>
          <a:xfrm>
            <a:off x="3349671" y="4291726"/>
            <a:ext cx="0" cy="1187018"/>
          </a:xfrm>
          <a:prstGeom prst="straightConnector1">
            <a:avLst/>
          </a:prstGeom>
          <a:noFill/>
          <a:ln cap="flat" cmpd="sng" w="9525">
            <a:solidFill>
              <a:schemeClr val="dk1"/>
            </a:solidFill>
            <a:prstDash val="solid"/>
            <a:round/>
            <a:headEnd len="sm" w="sm" type="none"/>
            <a:tailEnd len="sm" w="sm" type="none"/>
          </a:ln>
        </p:spPr>
      </p:cxnSp>
      <p:cxnSp>
        <p:nvCxnSpPr>
          <p:cNvPr id="173" name="Google Shape;173;p53"/>
          <p:cNvCxnSpPr/>
          <p:nvPr/>
        </p:nvCxnSpPr>
        <p:spPr>
          <a:xfrm>
            <a:off x="5970419" y="4291726"/>
            <a:ext cx="0" cy="1187018"/>
          </a:xfrm>
          <a:prstGeom prst="straightConnector1">
            <a:avLst/>
          </a:prstGeom>
          <a:noFill/>
          <a:ln cap="flat" cmpd="sng" w="9525">
            <a:solidFill>
              <a:schemeClr val="dk1"/>
            </a:solidFill>
            <a:prstDash val="solid"/>
            <a:round/>
            <a:headEnd len="sm" w="sm" type="none"/>
            <a:tailEnd len="sm" w="sm" type="none"/>
          </a:ln>
        </p:spPr>
      </p:cxnSp>
      <p:cxnSp>
        <p:nvCxnSpPr>
          <p:cNvPr id="174" name="Google Shape;174;p53"/>
          <p:cNvCxnSpPr/>
          <p:nvPr/>
        </p:nvCxnSpPr>
        <p:spPr>
          <a:xfrm>
            <a:off x="8591167" y="4291726"/>
            <a:ext cx="0" cy="1187018"/>
          </a:xfrm>
          <a:prstGeom prst="straightConnector1">
            <a:avLst/>
          </a:prstGeom>
          <a:noFill/>
          <a:ln cap="flat" cmpd="sng" w="9525">
            <a:solidFill>
              <a:schemeClr val="dk1"/>
            </a:solidFill>
            <a:prstDash val="solid"/>
            <a:round/>
            <a:headEnd len="sm" w="sm" type="none"/>
            <a:tailEnd len="sm" w="sm" type="none"/>
          </a:ln>
        </p:spPr>
      </p:cxnSp>
      <p:sp>
        <p:nvSpPr>
          <p:cNvPr id="175" name="Google Shape;175;p53"/>
          <p:cNvSpPr txBox="1"/>
          <p:nvPr>
            <p:ph idx="1" type="body"/>
          </p:nvPr>
        </p:nvSpPr>
        <p:spPr>
          <a:xfrm>
            <a:off x="997897" y="4260554"/>
            <a:ext cx="2082800" cy="1249363"/>
          </a:xfrm>
          <a:prstGeom prst="rect">
            <a:avLst/>
          </a:prstGeom>
          <a:noFill/>
          <a:ln>
            <a:noFill/>
          </a:ln>
        </p:spPr>
        <p:txBody>
          <a:bodyPr anchorCtr="0" anchor="t" bIns="45700" lIns="91425" spcFirstLastPara="1" rIns="91425" wrap="square" tIns="45700">
            <a:noAutofit/>
          </a:bodyPr>
          <a:lstStyle>
            <a:lvl1pPr indent="-228600" lvl="0" marL="457200" algn="ctr">
              <a:lnSpc>
                <a:spcPct val="100000"/>
              </a:lnSpc>
              <a:spcBef>
                <a:spcPts val="0"/>
              </a:spcBef>
              <a:spcAft>
                <a:spcPts val="0"/>
              </a:spcAft>
              <a:buSzPts val="2000"/>
              <a:buNone/>
              <a:defRPr sz="2000"/>
            </a:lvl1pPr>
            <a:lvl2pPr indent="-342900" lvl="1" marL="914400" algn="l">
              <a:lnSpc>
                <a:spcPct val="100000"/>
              </a:lnSpc>
              <a:spcBef>
                <a:spcPts val="1800"/>
              </a:spcBef>
              <a:spcAft>
                <a:spcPts val="0"/>
              </a:spcAft>
              <a:buSzPts val="1800"/>
              <a:buChar char="•"/>
              <a:defRPr/>
            </a:lvl2pPr>
            <a:lvl3pPr indent="-342900" lvl="2" marL="1371600" algn="l">
              <a:lnSpc>
                <a:spcPct val="100000"/>
              </a:lnSpc>
              <a:spcBef>
                <a:spcPts val="1800"/>
              </a:spcBef>
              <a:spcAft>
                <a:spcPts val="0"/>
              </a:spcAft>
              <a:buSzPts val="1800"/>
              <a:buChar char="•"/>
              <a:defRPr/>
            </a:lvl3pPr>
            <a:lvl4pPr indent="-342900" lvl="3" marL="1828800" algn="l">
              <a:lnSpc>
                <a:spcPct val="100000"/>
              </a:lnSpc>
              <a:spcBef>
                <a:spcPts val="1800"/>
              </a:spcBef>
              <a:spcAft>
                <a:spcPts val="0"/>
              </a:spcAft>
              <a:buSzPts val="1800"/>
              <a:buChar char="•"/>
              <a:defRPr/>
            </a:lvl4pPr>
            <a:lvl5pPr indent="-342900" lvl="4" marL="2286000" algn="l">
              <a:lnSpc>
                <a:spcPct val="100000"/>
              </a:lnSpc>
              <a:spcBef>
                <a:spcPts val="1800"/>
              </a:spcBef>
              <a:spcAft>
                <a:spcPts val="0"/>
              </a:spcAft>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76" name="Google Shape;176;p53"/>
          <p:cNvSpPr txBox="1"/>
          <p:nvPr>
            <p:ph idx="6" type="body"/>
          </p:nvPr>
        </p:nvSpPr>
        <p:spPr>
          <a:xfrm>
            <a:off x="3618645" y="4260554"/>
            <a:ext cx="2082800" cy="1249363"/>
          </a:xfrm>
          <a:prstGeom prst="rect">
            <a:avLst/>
          </a:prstGeom>
          <a:noFill/>
          <a:ln>
            <a:noFill/>
          </a:ln>
        </p:spPr>
        <p:txBody>
          <a:bodyPr anchorCtr="0" anchor="t" bIns="45700" lIns="91425" spcFirstLastPara="1" rIns="91425" wrap="square" tIns="45700">
            <a:noAutofit/>
          </a:bodyPr>
          <a:lstStyle>
            <a:lvl1pPr indent="-228600" lvl="0" marL="457200" algn="ctr">
              <a:lnSpc>
                <a:spcPct val="100000"/>
              </a:lnSpc>
              <a:spcBef>
                <a:spcPts val="0"/>
              </a:spcBef>
              <a:spcAft>
                <a:spcPts val="0"/>
              </a:spcAft>
              <a:buSzPts val="2000"/>
              <a:buNone/>
              <a:defRPr sz="2000"/>
            </a:lvl1pPr>
            <a:lvl2pPr indent="-342900" lvl="1" marL="914400" algn="l">
              <a:lnSpc>
                <a:spcPct val="100000"/>
              </a:lnSpc>
              <a:spcBef>
                <a:spcPts val="1800"/>
              </a:spcBef>
              <a:spcAft>
                <a:spcPts val="0"/>
              </a:spcAft>
              <a:buSzPts val="1800"/>
              <a:buChar char="•"/>
              <a:defRPr/>
            </a:lvl2pPr>
            <a:lvl3pPr indent="-342900" lvl="2" marL="1371600" algn="l">
              <a:lnSpc>
                <a:spcPct val="100000"/>
              </a:lnSpc>
              <a:spcBef>
                <a:spcPts val="1800"/>
              </a:spcBef>
              <a:spcAft>
                <a:spcPts val="0"/>
              </a:spcAft>
              <a:buSzPts val="1800"/>
              <a:buChar char="•"/>
              <a:defRPr/>
            </a:lvl3pPr>
            <a:lvl4pPr indent="-342900" lvl="3" marL="1828800" algn="l">
              <a:lnSpc>
                <a:spcPct val="100000"/>
              </a:lnSpc>
              <a:spcBef>
                <a:spcPts val="1800"/>
              </a:spcBef>
              <a:spcAft>
                <a:spcPts val="0"/>
              </a:spcAft>
              <a:buSzPts val="1800"/>
              <a:buChar char="•"/>
              <a:defRPr/>
            </a:lvl4pPr>
            <a:lvl5pPr indent="-342900" lvl="4" marL="2286000" algn="l">
              <a:lnSpc>
                <a:spcPct val="100000"/>
              </a:lnSpc>
              <a:spcBef>
                <a:spcPts val="1800"/>
              </a:spcBef>
              <a:spcAft>
                <a:spcPts val="0"/>
              </a:spcAft>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77" name="Google Shape;177;p53"/>
          <p:cNvSpPr txBox="1"/>
          <p:nvPr>
            <p:ph idx="7" type="body"/>
          </p:nvPr>
        </p:nvSpPr>
        <p:spPr>
          <a:xfrm>
            <a:off x="6239393" y="4260554"/>
            <a:ext cx="2082800" cy="1249363"/>
          </a:xfrm>
          <a:prstGeom prst="rect">
            <a:avLst/>
          </a:prstGeom>
          <a:noFill/>
          <a:ln>
            <a:noFill/>
          </a:ln>
        </p:spPr>
        <p:txBody>
          <a:bodyPr anchorCtr="0" anchor="t" bIns="45700" lIns="91425" spcFirstLastPara="1" rIns="91425" wrap="square" tIns="45700">
            <a:noAutofit/>
          </a:bodyPr>
          <a:lstStyle>
            <a:lvl1pPr indent="-228600" lvl="0" marL="457200" algn="ctr">
              <a:lnSpc>
                <a:spcPct val="100000"/>
              </a:lnSpc>
              <a:spcBef>
                <a:spcPts val="0"/>
              </a:spcBef>
              <a:spcAft>
                <a:spcPts val="0"/>
              </a:spcAft>
              <a:buSzPts val="2000"/>
              <a:buNone/>
              <a:defRPr sz="2000"/>
            </a:lvl1pPr>
            <a:lvl2pPr indent="-342900" lvl="1" marL="914400" algn="l">
              <a:lnSpc>
                <a:spcPct val="100000"/>
              </a:lnSpc>
              <a:spcBef>
                <a:spcPts val="1800"/>
              </a:spcBef>
              <a:spcAft>
                <a:spcPts val="0"/>
              </a:spcAft>
              <a:buSzPts val="1800"/>
              <a:buChar char="•"/>
              <a:defRPr/>
            </a:lvl2pPr>
            <a:lvl3pPr indent="-342900" lvl="2" marL="1371600" algn="l">
              <a:lnSpc>
                <a:spcPct val="100000"/>
              </a:lnSpc>
              <a:spcBef>
                <a:spcPts val="1800"/>
              </a:spcBef>
              <a:spcAft>
                <a:spcPts val="0"/>
              </a:spcAft>
              <a:buSzPts val="1800"/>
              <a:buChar char="•"/>
              <a:defRPr/>
            </a:lvl3pPr>
            <a:lvl4pPr indent="-342900" lvl="3" marL="1828800" algn="l">
              <a:lnSpc>
                <a:spcPct val="100000"/>
              </a:lnSpc>
              <a:spcBef>
                <a:spcPts val="1800"/>
              </a:spcBef>
              <a:spcAft>
                <a:spcPts val="0"/>
              </a:spcAft>
              <a:buSzPts val="1800"/>
              <a:buChar char="•"/>
              <a:defRPr/>
            </a:lvl4pPr>
            <a:lvl5pPr indent="-342900" lvl="4" marL="2286000" algn="l">
              <a:lnSpc>
                <a:spcPct val="100000"/>
              </a:lnSpc>
              <a:spcBef>
                <a:spcPts val="1800"/>
              </a:spcBef>
              <a:spcAft>
                <a:spcPts val="0"/>
              </a:spcAft>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78" name="Google Shape;178;p53"/>
          <p:cNvSpPr txBox="1"/>
          <p:nvPr>
            <p:ph idx="8" type="body"/>
          </p:nvPr>
        </p:nvSpPr>
        <p:spPr>
          <a:xfrm>
            <a:off x="8860143" y="4260554"/>
            <a:ext cx="2082800" cy="1249363"/>
          </a:xfrm>
          <a:prstGeom prst="rect">
            <a:avLst/>
          </a:prstGeom>
          <a:noFill/>
          <a:ln>
            <a:noFill/>
          </a:ln>
        </p:spPr>
        <p:txBody>
          <a:bodyPr anchorCtr="0" anchor="t" bIns="45700" lIns="91425" spcFirstLastPara="1" rIns="91425" wrap="square" tIns="45700">
            <a:noAutofit/>
          </a:bodyPr>
          <a:lstStyle>
            <a:lvl1pPr indent="-228600" lvl="0" marL="457200" algn="ctr">
              <a:lnSpc>
                <a:spcPct val="100000"/>
              </a:lnSpc>
              <a:spcBef>
                <a:spcPts val="0"/>
              </a:spcBef>
              <a:spcAft>
                <a:spcPts val="0"/>
              </a:spcAft>
              <a:buSzPts val="2000"/>
              <a:buNone/>
              <a:defRPr sz="2000"/>
            </a:lvl1pPr>
            <a:lvl2pPr indent="-342900" lvl="1" marL="914400" algn="l">
              <a:lnSpc>
                <a:spcPct val="100000"/>
              </a:lnSpc>
              <a:spcBef>
                <a:spcPts val="1800"/>
              </a:spcBef>
              <a:spcAft>
                <a:spcPts val="0"/>
              </a:spcAft>
              <a:buSzPts val="1800"/>
              <a:buChar char="•"/>
              <a:defRPr/>
            </a:lvl2pPr>
            <a:lvl3pPr indent="-342900" lvl="2" marL="1371600" algn="l">
              <a:lnSpc>
                <a:spcPct val="100000"/>
              </a:lnSpc>
              <a:spcBef>
                <a:spcPts val="1800"/>
              </a:spcBef>
              <a:spcAft>
                <a:spcPts val="0"/>
              </a:spcAft>
              <a:buSzPts val="1800"/>
              <a:buChar char="•"/>
              <a:defRPr/>
            </a:lvl3pPr>
            <a:lvl4pPr indent="-342900" lvl="3" marL="1828800" algn="l">
              <a:lnSpc>
                <a:spcPct val="100000"/>
              </a:lnSpc>
              <a:spcBef>
                <a:spcPts val="1800"/>
              </a:spcBef>
              <a:spcAft>
                <a:spcPts val="0"/>
              </a:spcAft>
              <a:buSzPts val="1800"/>
              <a:buChar char="•"/>
              <a:defRPr/>
            </a:lvl4pPr>
            <a:lvl5pPr indent="-342900" lvl="4" marL="2286000" algn="l">
              <a:lnSpc>
                <a:spcPct val="100000"/>
              </a:lnSpc>
              <a:spcBef>
                <a:spcPts val="1800"/>
              </a:spcBef>
              <a:spcAft>
                <a:spcPts val="0"/>
              </a:spcAft>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p:cSld name="Custom Layout">
    <p:spTree>
      <p:nvGrpSpPr>
        <p:cNvPr id="179" name="Shape 179"/>
        <p:cNvGrpSpPr/>
        <p:nvPr/>
      </p:nvGrpSpPr>
      <p:grpSpPr>
        <a:xfrm>
          <a:off x="0" y="0"/>
          <a:ext cx="0" cy="0"/>
          <a:chOff x="0" y="0"/>
          <a:chExt cx="0" cy="0"/>
        </a:xfrm>
      </p:grpSpPr>
      <p:sp>
        <p:nvSpPr>
          <p:cNvPr id="180" name="Google Shape;180;p54"/>
          <p:cNvSpPr/>
          <p:nvPr>
            <p:ph idx="2" type="pic"/>
          </p:nvPr>
        </p:nvSpPr>
        <p:spPr>
          <a:xfrm>
            <a:off x="0" y="0"/>
            <a:ext cx="12192000" cy="3429000"/>
          </a:xfrm>
          <a:prstGeom prst="rect">
            <a:avLst/>
          </a:prstGeom>
          <a:solidFill>
            <a:schemeClr val="lt2"/>
          </a:solidFill>
          <a:ln>
            <a:noFill/>
          </a:ln>
        </p:spPr>
      </p:sp>
      <p:sp>
        <p:nvSpPr>
          <p:cNvPr id="181" name="Google Shape;181;p54"/>
          <p:cNvSpPr txBox="1"/>
          <p:nvPr>
            <p:ph type="title"/>
          </p:nvPr>
        </p:nvSpPr>
        <p:spPr>
          <a:xfrm>
            <a:off x="838200" y="2646643"/>
            <a:ext cx="10515600" cy="782357"/>
          </a:xfrm>
          <a:prstGeom prst="rect">
            <a:avLst/>
          </a:prstGeom>
          <a:solidFill>
            <a:schemeClr val="lt1"/>
          </a:solidFill>
          <a:ln>
            <a:noFill/>
          </a:ln>
        </p:spPr>
        <p:txBody>
          <a:bodyPr anchorCtr="0" anchor="b" bIns="0" lIns="91425" spcFirstLastPara="1" rIns="91425" wrap="square" tIns="45700">
            <a:no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2" name="Google Shape;182;p54"/>
          <p:cNvSpPr txBox="1"/>
          <p:nvPr>
            <p:ph idx="12" type="sldNum"/>
          </p:nvPr>
        </p:nvSpPr>
        <p:spPr>
          <a:xfrm>
            <a:off x="838200" y="6131286"/>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fr-BE"/>
              <a:t>‹#›</a:t>
            </a:fld>
            <a:endParaRPr/>
          </a:p>
        </p:txBody>
      </p:sp>
      <p:sp>
        <p:nvSpPr>
          <p:cNvPr id="183" name="Google Shape;183;p54"/>
          <p:cNvSpPr txBox="1"/>
          <p:nvPr>
            <p:ph idx="1" type="body"/>
          </p:nvPr>
        </p:nvSpPr>
        <p:spPr>
          <a:xfrm>
            <a:off x="838200" y="3630613"/>
            <a:ext cx="10515600" cy="2035175"/>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0"/>
              </a:spcBef>
              <a:spcAft>
                <a:spcPts val="0"/>
              </a:spcAft>
              <a:buSzPts val="1800"/>
              <a:buChar char="•"/>
              <a:defRPr/>
            </a:lvl1pPr>
            <a:lvl2pPr indent="-342900" lvl="1" marL="914400" algn="l">
              <a:lnSpc>
                <a:spcPct val="100000"/>
              </a:lnSpc>
              <a:spcBef>
                <a:spcPts val="1800"/>
              </a:spcBef>
              <a:spcAft>
                <a:spcPts val="0"/>
              </a:spcAft>
              <a:buSzPts val="1800"/>
              <a:buChar char="•"/>
              <a:defRPr/>
            </a:lvl2pPr>
            <a:lvl3pPr indent="-342900" lvl="2" marL="1371600" algn="l">
              <a:lnSpc>
                <a:spcPct val="100000"/>
              </a:lnSpc>
              <a:spcBef>
                <a:spcPts val="1800"/>
              </a:spcBef>
              <a:spcAft>
                <a:spcPts val="0"/>
              </a:spcAft>
              <a:buSzPts val="1800"/>
              <a:buChar char="•"/>
              <a:defRPr/>
            </a:lvl3pPr>
            <a:lvl4pPr indent="-342900" lvl="3" marL="1828800" algn="l">
              <a:lnSpc>
                <a:spcPct val="100000"/>
              </a:lnSpc>
              <a:spcBef>
                <a:spcPts val="1800"/>
              </a:spcBef>
              <a:spcAft>
                <a:spcPts val="0"/>
              </a:spcAft>
              <a:buSzPts val="1800"/>
              <a:buChar char="•"/>
              <a:defRPr/>
            </a:lvl4pPr>
            <a:lvl5pPr indent="-342900" lvl="4" marL="2286000" algn="l">
              <a:lnSpc>
                <a:spcPct val="100000"/>
              </a:lnSpc>
              <a:spcBef>
                <a:spcPts val="1800"/>
              </a:spcBef>
              <a:spcAft>
                <a:spcPts val="0"/>
              </a:spcAft>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84" name="Shape 184"/>
        <p:cNvGrpSpPr/>
        <p:nvPr/>
      </p:nvGrpSpPr>
      <p:grpSpPr>
        <a:xfrm>
          <a:off x="0" y="0"/>
          <a:ext cx="0" cy="0"/>
          <a:chOff x="0" y="0"/>
          <a:chExt cx="0" cy="0"/>
        </a:xfrm>
      </p:grpSpPr>
      <p:sp>
        <p:nvSpPr>
          <p:cNvPr id="185" name="Google Shape;185;p55"/>
          <p:cNvSpPr txBox="1"/>
          <p:nvPr>
            <p:ph idx="12" type="sldNum"/>
          </p:nvPr>
        </p:nvSpPr>
        <p:spPr>
          <a:xfrm>
            <a:off x="838200" y="6131286"/>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fr-BE"/>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ree Content">
  <p:cSld name="1_Three Content">
    <p:spTree>
      <p:nvGrpSpPr>
        <p:cNvPr id="186" name="Shape 186"/>
        <p:cNvGrpSpPr/>
        <p:nvPr/>
      </p:nvGrpSpPr>
      <p:grpSpPr>
        <a:xfrm>
          <a:off x="0" y="0"/>
          <a:ext cx="0" cy="0"/>
          <a:chOff x="0" y="0"/>
          <a:chExt cx="0" cy="0"/>
        </a:xfrm>
      </p:grpSpPr>
      <p:sp>
        <p:nvSpPr>
          <p:cNvPr id="187" name="Google Shape;187;p56"/>
          <p:cNvSpPr txBox="1"/>
          <p:nvPr>
            <p:ph idx="1" type="body"/>
          </p:nvPr>
        </p:nvSpPr>
        <p:spPr>
          <a:xfrm>
            <a:off x="838198" y="1825626"/>
            <a:ext cx="3358489" cy="3763134"/>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0"/>
              </a:spcBef>
              <a:spcAft>
                <a:spcPts val="0"/>
              </a:spcAft>
              <a:buSzPts val="1800"/>
              <a:buChar char="•"/>
              <a:defRPr/>
            </a:lvl1pPr>
            <a:lvl2pPr indent="-342900" lvl="1" marL="914400" algn="l">
              <a:lnSpc>
                <a:spcPct val="100000"/>
              </a:lnSpc>
              <a:spcBef>
                <a:spcPts val="1800"/>
              </a:spcBef>
              <a:spcAft>
                <a:spcPts val="0"/>
              </a:spcAft>
              <a:buSzPts val="1800"/>
              <a:buChar char="•"/>
              <a:defRPr/>
            </a:lvl2pPr>
            <a:lvl3pPr indent="-342900" lvl="2" marL="1371600" algn="l">
              <a:lnSpc>
                <a:spcPct val="100000"/>
              </a:lnSpc>
              <a:spcBef>
                <a:spcPts val="1800"/>
              </a:spcBef>
              <a:spcAft>
                <a:spcPts val="0"/>
              </a:spcAft>
              <a:buSzPts val="1800"/>
              <a:buChar char="•"/>
              <a:defRPr/>
            </a:lvl3pPr>
            <a:lvl4pPr indent="-342900" lvl="3" marL="1828800" algn="l">
              <a:lnSpc>
                <a:spcPct val="100000"/>
              </a:lnSpc>
              <a:spcBef>
                <a:spcPts val="1800"/>
              </a:spcBef>
              <a:spcAft>
                <a:spcPts val="0"/>
              </a:spcAft>
              <a:buSzPts val="1800"/>
              <a:buChar char="•"/>
              <a:defRPr/>
            </a:lvl4pPr>
            <a:lvl5pPr indent="-342900" lvl="4" marL="2286000" algn="l">
              <a:lnSpc>
                <a:spcPct val="100000"/>
              </a:lnSpc>
              <a:spcBef>
                <a:spcPts val="1800"/>
              </a:spcBef>
              <a:spcAft>
                <a:spcPts val="0"/>
              </a:spcAft>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8" name="Google Shape;188;p56"/>
          <p:cNvSpPr txBox="1"/>
          <p:nvPr>
            <p:ph idx="12" type="sldNum"/>
          </p:nvPr>
        </p:nvSpPr>
        <p:spPr>
          <a:xfrm>
            <a:off x="838200" y="6131286"/>
            <a:ext cx="2743200" cy="365125"/>
          </a:xfrm>
          <a:prstGeom prst="rect">
            <a:avLst/>
          </a:prstGeom>
          <a:noFill/>
          <a:ln>
            <a:noFill/>
          </a:ln>
        </p:spPr>
        <p:txBody>
          <a:bodyPr anchorCtr="0" anchor="ctr" bIns="45700" lIns="91425" spcFirstLastPara="1" rIns="91425" wrap="square" tIns="45700">
            <a:noAutofit/>
          </a:bodyPr>
          <a:lstStyle>
            <a:lvl1pPr indent="0" lvl="0" marL="0" marR="0" algn="l">
              <a:spcBef>
                <a:spcPts val="0"/>
              </a:spcBef>
              <a:spcAft>
                <a:spcPts val="0"/>
              </a:spcAft>
              <a:buClr>
                <a:srgbClr val="949494"/>
              </a:buClr>
              <a:buSzPts val="1200"/>
              <a:buFont typeface="Arial"/>
              <a:buNone/>
              <a:defRPr sz="1200">
                <a:solidFill>
                  <a:srgbClr val="949494"/>
                </a:solidFill>
                <a:latin typeface="Arial"/>
                <a:ea typeface="Arial"/>
                <a:cs typeface="Arial"/>
                <a:sym typeface="Arial"/>
              </a:defRPr>
            </a:lvl1pPr>
            <a:lvl2pPr indent="0" lvl="1" marL="0" marR="0" algn="l">
              <a:spcBef>
                <a:spcPts val="0"/>
              </a:spcBef>
              <a:spcAft>
                <a:spcPts val="0"/>
              </a:spcAft>
              <a:buClr>
                <a:srgbClr val="949494"/>
              </a:buClr>
              <a:buSzPts val="1200"/>
              <a:buFont typeface="Arial"/>
              <a:buNone/>
              <a:defRPr sz="1200">
                <a:solidFill>
                  <a:srgbClr val="949494"/>
                </a:solidFill>
                <a:latin typeface="Arial"/>
                <a:ea typeface="Arial"/>
                <a:cs typeface="Arial"/>
                <a:sym typeface="Arial"/>
              </a:defRPr>
            </a:lvl2pPr>
            <a:lvl3pPr indent="0" lvl="2" marL="0" marR="0" algn="l">
              <a:spcBef>
                <a:spcPts val="0"/>
              </a:spcBef>
              <a:spcAft>
                <a:spcPts val="0"/>
              </a:spcAft>
              <a:buClr>
                <a:srgbClr val="949494"/>
              </a:buClr>
              <a:buSzPts val="1200"/>
              <a:buFont typeface="Arial"/>
              <a:buNone/>
              <a:defRPr sz="1200">
                <a:solidFill>
                  <a:srgbClr val="949494"/>
                </a:solidFill>
                <a:latin typeface="Arial"/>
                <a:ea typeface="Arial"/>
                <a:cs typeface="Arial"/>
                <a:sym typeface="Arial"/>
              </a:defRPr>
            </a:lvl3pPr>
            <a:lvl4pPr indent="0" lvl="3" marL="0" marR="0" algn="l">
              <a:spcBef>
                <a:spcPts val="0"/>
              </a:spcBef>
              <a:spcAft>
                <a:spcPts val="0"/>
              </a:spcAft>
              <a:buClr>
                <a:srgbClr val="949494"/>
              </a:buClr>
              <a:buSzPts val="1200"/>
              <a:buFont typeface="Arial"/>
              <a:buNone/>
              <a:defRPr sz="1200">
                <a:solidFill>
                  <a:srgbClr val="949494"/>
                </a:solidFill>
                <a:latin typeface="Arial"/>
                <a:ea typeface="Arial"/>
                <a:cs typeface="Arial"/>
                <a:sym typeface="Arial"/>
              </a:defRPr>
            </a:lvl4pPr>
            <a:lvl5pPr indent="0" lvl="4" marL="0" marR="0" algn="l">
              <a:spcBef>
                <a:spcPts val="0"/>
              </a:spcBef>
              <a:spcAft>
                <a:spcPts val="0"/>
              </a:spcAft>
              <a:buClr>
                <a:srgbClr val="949494"/>
              </a:buClr>
              <a:buSzPts val="1200"/>
              <a:buFont typeface="Arial"/>
              <a:buNone/>
              <a:defRPr sz="1200">
                <a:solidFill>
                  <a:srgbClr val="949494"/>
                </a:solidFill>
                <a:latin typeface="Arial"/>
                <a:ea typeface="Arial"/>
                <a:cs typeface="Arial"/>
                <a:sym typeface="Arial"/>
              </a:defRPr>
            </a:lvl5pPr>
            <a:lvl6pPr indent="0" lvl="5" marL="0" marR="0" algn="l">
              <a:spcBef>
                <a:spcPts val="0"/>
              </a:spcBef>
              <a:spcAft>
                <a:spcPts val="0"/>
              </a:spcAft>
              <a:buClr>
                <a:srgbClr val="949494"/>
              </a:buClr>
              <a:buSzPts val="1200"/>
              <a:buFont typeface="Arial"/>
              <a:buNone/>
              <a:defRPr sz="1200">
                <a:solidFill>
                  <a:srgbClr val="949494"/>
                </a:solidFill>
                <a:latin typeface="Arial"/>
                <a:ea typeface="Arial"/>
                <a:cs typeface="Arial"/>
                <a:sym typeface="Arial"/>
              </a:defRPr>
            </a:lvl6pPr>
            <a:lvl7pPr indent="0" lvl="6" marL="0" marR="0" algn="l">
              <a:spcBef>
                <a:spcPts val="0"/>
              </a:spcBef>
              <a:spcAft>
                <a:spcPts val="0"/>
              </a:spcAft>
              <a:buClr>
                <a:srgbClr val="949494"/>
              </a:buClr>
              <a:buSzPts val="1200"/>
              <a:buFont typeface="Arial"/>
              <a:buNone/>
              <a:defRPr sz="1200">
                <a:solidFill>
                  <a:srgbClr val="949494"/>
                </a:solidFill>
                <a:latin typeface="Arial"/>
                <a:ea typeface="Arial"/>
                <a:cs typeface="Arial"/>
                <a:sym typeface="Arial"/>
              </a:defRPr>
            </a:lvl7pPr>
            <a:lvl8pPr indent="0" lvl="7" marL="0" marR="0" algn="l">
              <a:spcBef>
                <a:spcPts val="0"/>
              </a:spcBef>
              <a:spcAft>
                <a:spcPts val="0"/>
              </a:spcAft>
              <a:buClr>
                <a:srgbClr val="949494"/>
              </a:buClr>
              <a:buSzPts val="1200"/>
              <a:buFont typeface="Arial"/>
              <a:buNone/>
              <a:defRPr sz="1200">
                <a:solidFill>
                  <a:srgbClr val="949494"/>
                </a:solidFill>
                <a:latin typeface="Arial"/>
                <a:ea typeface="Arial"/>
                <a:cs typeface="Arial"/>
                <a:sym typeface="Arial"/>
              </a:defRPr>
            </a:lvl8pPr>
            <a:lvl9pPr indent="0" lvl="8" marL="0" marR="0" algn="l">
              <a:spcBef>
                <a:spcPts val="0"/>
              </a:spcBef>
              <a:spcAft>
                <a:spcPts val="0"/>
              </a:spcAft>
              <a:buClr>
                <a:srgbClr val="949494"/>
              </a:buClr>
              <a:buSzPts val="1200"/>
              <a:buFont typeface="Arial"/>
              <a:buNone/>
              <a:defRPr sz="1200">
                <a:solidFill>
                  <a:srgbClr val="949494"/>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fr-BE"/>
              <a:t>‹#›</a:t>
            </a:fld>
            <a:endParaRPr/>
          </a:p>
        </p:txBody>
      </p:sp>
      <p:sp>
        <p:nvSpPr>
          <p:cNvPr id="189" name="Google Shape;189;p56"/>
          <p:cNvSpPr txBox="1"/>
          <p:nvPr>
            <p:ph idx="2" type="body"/>
          </p:nvPr>
        </p:nvSpPr>
        <p:spPr>
          <a:xfrm>
            <a:off x="4604979" y="1825625"/>
            <a:ext cx="3358489" cy="3763134"/>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0"/>
              </a:spcBef>
              <a:spcAft>
                <a:spcPts val="0"/>
              </a:spcAft>
              <a:buSzPts val="1800"/>
              <a:buChar char="•"/>
              <a:defRPr/>
            </a:lvl1pPr>
            <a:lvl2pPr indent="-342900" lvl="1" marL="914400" algn="l">
              <a:lnSpc>
                <a:spcPct val="100000"/>
              </a:lnSpc>
              <a:spcBef>
                <a:spcPts val="1800"/>
              </a:spcBef>
              <a:spcAft>
                <a:spcPts val="0"/>
              </a:spcAft>
              <a:buSzPts val="1800"/>
              <a:buChar char="•"/>
              <a:defRPr/>
            </a:lvl2pPr>
            <a:lvl3pPr indent="-342900" lvl="2" marL="1371600" algn="l">
              <a:lnSpc>
                <a:spcPct val="100000"/>
              </a:lnSpc>
              <a:spcBef>
                <a:spcPts val="1800"/>
              </a:spcBef>
              <a:spcAft>
                <a:spcPts val="0"/>
              </a:spcAft>
              <a:buSzPts val="1800"/>
              <a:buChar char="•"/>
              <a:defRPr/>
            </a:lvl3pPr>
            <a:lvl4pPr indent="-342900" lvl="3" marL="1828800" algn="l">
              <a:lnSpc>
                <a:spcPct val="100000"/>
              </a:lnSpc>
              <a:spcBef>
                <a:spcPts val="1800"/>
              </a:spcBef>
              <a:spcAft>
                <a:spcPts val="0"/>
              </a:spcAft>
              <a:buSzPts val="1800"/>
              <a:buChar char="•"/>
              <a:defRPr/>
            </a:lvl4pPr>
            <a:lvl5pPr indent="-342900" lvl="4" marL="2286000" algn="l">
              <a:lnSpc>
                <a:spcPct val="100000"/>
              </a:lnSpc>
              <a:spcBef>
                <a:spcPts val="1800"/>
              </a:spcBef>
              <a:spcAft>
                <a:spcPts val="0"/>
              </a:spcAft>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90" name="Google Shape;190;p56"/>
          <p:cNvSpPr txBox="1"/>
          <p:nvPr>
            <p:ph idx="3" type="body"/>
          </p:nvPr>
        </p:nvSpPr>
        <p:spPr>
          <a:xfrm>
            <a:off x="8371761" y="1825625"/>
            <a:ext cx="3358489" cy="3763134"/>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0"/>
              </a:spcBef>
              <a:spcAft>
                <a:spcPts val="0"/>
              </a:spcAft>
              <a:buSzPts val="1800"/>
              <a:buChar char="•"/>
              <a:defRPr/>
            </a:lvl1pPr>
            <a:lvl2pPr indent="-342900" lvl="1" marL="914400" algn="l">
              <a:lnSpc>
                <a:spcPct val="100000"/>
              </a:lnSpc>
              <a:spcBef>
                <a:spcPts val="1800"/>
              </a:spcBef>
              <a:spcAft>
                <a:spcPts val="0"/>
              </a:spcAft>
              <a:buSzPts val="1800"/>
              <a:buChar char="•"/>
              <a:defRPr/>
            </a:lvl2pPr>
            <a:lvl3pPr indent="-342900" lvl="2" marL="1371600" algn="l">
              <a:lnSpc>
                <a:spcPct val="100000"/>
              </a:lnSpc>
              <a:spcBef>
                <a:spcPts val="1800"/>
              </a:spcBef>
              <a:spcAft>
                <a:spcPts val="0"/>
              </a:spcAft>
              <a:buSzPts val="1800"/>
              <a:buChar char="•"/>
              <a:defRPr/>
            </a:lvl3pPr>
            <a:lvl4pPr indent="-342900" lvl="3" marL="1828800" algn="l">
              <a:lnSpc>
                <a:spcPct val="100000"/>
              </a:lnSpc>
              <a:spcBef>
                <a:spcPts val="1800"/>
              </a:spcBef>
              <a:spcAft>
                <a:spcPts val="0"/>
              </a:spcAft>
              <a:buSzPts val="1800"/>
              <a:buChar char="•"/>
              <a:defRPr/>
            </a:lvl4pPr>
            <a:lvl5pPr indent="-342900" lvl="4" marL="2286000" algn="l">
              <a:lnSpc>
                <a:spcPct val="100000"/>
              </a:lnSpc>
              <a:spcBef>
                <a:spcPts val="1800"/>
              </a:spcBef>
              <a:spcAft>
                <a:spcPts val="0"/>
              </a:spcAft>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cxnSp>
        <p:nvCxnSpPr>
          <p:cNvPr id="191" name="Google Shape;191;p56"/>
          <p:cNvCxnSpPr/>
          <p:nvPr/>
        </p:nvCxnSpPr>
        <p:spPr>
          <a:xfrm flipH="1">
            <a:off x="838199" y="0"/>
            <a:ext cx="1" cy="1276357"/>
          </a:xfrm>
          <a:prstGeom prst="straightConnector1">
            <a:avLst/>
          </a:prstGeom>
          <a:noFill/>
          <a:ln cap="flat" cmpd="sng" w="28575">
            <a:solidFill>
              <a:schemeClr val="accent5"/>
            </a:solidFill>
            <a:prstDash val="solid"/>
            <a:miter lim="800000"/>
            <a:headEnd len="sm" w="sm" type="none"/>
            <a:tailEnd len="sm" w="sm" type="none"/>
          </a:ln>
        </p:spPr>
      </p:cxnSp>
      <p:sp>
        <p:nvSpPr>
          <p:cNvPr id="192" name="Google Shape;192;p56"/>
          <p:cNvSpPr txBox="1"/>
          <p:nvPr>
            <p:ph type="title"/>
          </p:nvPr>
        </p:nvSpPr>
        <p:spPr>
          <a:xfrm>
            <a:off x="970722" y="482860"/>
            <a:ext cx="10515600" cy="782357"/>
          </a:xfrm>
          <a:prstGeom prst="rect">
            <a:avLst/>
          </a:prstGeom>
          <a:noFill/>
          <a:ln>
            <a:noFill/>
          </a:ln>
        </p:spPr>
        <p:txBody>
          <a:bodyPr anchorCtr="0" anchor="b" bIns="0" lIns="91425" spcFirstLastPara="1" rIns="91425" wrap="square" tIns="45700">
            <a:noAutofit/>
          </a:bodyPr>
          <a:lstStyle>
            <a:lvl1pPr lvl="0" algn="l">
              <a:lnSpc>
                <a:spcPct val="90000"/>
              </a:lnSpc>
              <a:spcBef>
                <a:spcPts val="0"/>
              </a:spcBef>
              <a:spcAft>
                <a:spcPts val="0"/>
              </a:spcAft>
              <a:buClr>
                <a:schemeClr val="dk2"/>
              </a:buClr>
              <a:buSzPts val="18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apter Slide (2)">
  <p:cSld name="Chapter Slide (2)">
    <p:spTree>
      <p:nvGrpSpPr>
        <p:cNvPr id="35" name="Shape 35"/>
        <p:cNvGrpSpPr/>
        <p:nvPr/>
      </p:nvGrpSpPr>
      <p:grpSpPr>
        <a:xfrm>
          <a:off x="0" y="0"/>
          <a:ext cx="0" cy="0"/>
          <a:chOff x="0" y="0"/>
          <a:chExt cx="0" cy="0"/>
        </a:xfrm>
      </p:grpSpPr>
      <p:sp>
        <p:nvSpPr>
          <p:cNvPr id="36" name="Google Shape;36;p36"/>
          <p:cNvSpPr/>
          <p:nvPr/>
        </p:nvSpPr>
        <p:spPr>
          <a:xfrm>
            <a:off x="0" y="0"/>
            <a:ext cx="12192000" cy="6858000"/>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7" name="Google Shape;37;p36"/>
          <p:cNvSpPr txBox="1"/>
          <p:nvPr>
            <p:ph idx="12" type="sldNum"/>
          </p:nvPr>
        </p:nvSpPr>
        <p:spPr>
          <a:xfrm>
            <a:off x="838200" y="6131286"/>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fr-BE"/>
              <a:t>‹#›</a:t>
            </a:fld>
            <a:endParaRPr/>
          </a:p>
        </p:txBody>
      </p:sp>
      <p:pic>
        <p:nvPicPr>
          <p:cNvPr id="38" name="Google Shape;38;p36"/>
          <p:cNvPicPr preferRelativeResize="0"/>
          <p:nvPr/>
        </p:nvPicPr>
        <p:blipFill rotWithShape="1">
          <a:blip r:embed="rId2">
            <a:alphaModFix/>
          </a:blip>
          <a:srcRect b="0" l="0" r="0" t="0"/>
          <a:stretch/>
        </p:blipFill>
        <p:spPr>
          <a:xfrm>
            <a:off x="10033852" y="6045865"/>
            <a:ext cx="1716200" cy="450546"/>
          </a:xfrm>
          <a:prstGeom prst="rect">
            <a:avLst/>
          </a:prstGeom>
          <a:noFill/>
          <a:ln>
            <a:noFill/>
          </a:ln>
        </p:spPr>
      </p:pic>
      <p:sp>
        <p:nvSpPr>
          <p:cNvPr id="39" name="Google Shape;39;p36"/>
          <p:cNvSpPr txBox="1"/>
          <p:nvPr>
            <p:ph type="ctrTitle"/>
          </p:nvPr>
        </p:nvSpPr>
        <p:spPr>
          <a:xfrm>
            <a:off x="1077013" y="1122363"/>
            <a:ext cx="10156297" cy="2387600"/>
          </a:xfrm>
          <a:prstGeom prst="rect">
            <a:avLst/>
          </a:prstGeom>
          <a:noFill/>
          <a:ln>
            <a:noFill/>
          </a:ln>
        </p:spPr>
        <p:txBody>
          <a:bodyPr anchorCtr="0" anchor="b" bIns="0" lIns="91425" spcFirstLastPara="1" rIns="91425" wrap="square" tIns="45700">
            <a:noAutofit/>
          </a:bodyPr>
          <a:lstStyle>
            <a:lvl1pPr lvl="0" algn="l">
              <a:lnSpc>
                <a:spcPct val="90000"/>
              </a:lnSpc>
              <a:spcBef>
                <a:spcPts val="0"/>
              </a:spcBef>
              <a:spcAft>
                <a:spcPts val="0"/>
              </a:spcAft>
              <a:buClr>
                <a:schemeClr val="dk2"/>
              </a:buClr>
              <a:buSzPts val="6000"/>
              <a:buFont typeface="Arial"/>
              <a:buNone/>
              <a:defRPr sz="60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cxnSp>
        <p:nvCxnSpPr>
          <p:cNvPr id="40" name="Google Shape;40;p36"/>
          <p:cNvCxnSpPr/>
          <p:nvPr/>
        </p:nvCxnSpPr>
        <p:spPr>
          <a:xfrm>
            <a:off x="838200" y="0"/>
            <a:ext cx="0" cy="3295934"/>
          </a:xfrm>
          <a:prstGeom prst="straightConnector1">
            <a:avLst/>
          </a:prstGeom>
          <a:noFill/>
          <a:ln cap="flat" cmpd="sng" w="28575">
            <a:solidFill>
              <a:schemeClr val="dk2"/>
            </a:solidFill>
            <a:prstDash val="solid"/>
            <a:miter lim="800000"/>
            <a:headEnd len="sm" w="sm" type="none"/>
            <a:tailEnd len="sm" w="sm" type="none"/>
          </a:ln>
        </p:spPr>
      </p:cxnSp>
      <p:sp>
        <p:nvSpPr>
          <p:cNvPr id="41" name="Google Shape;41;p36"/>
          <p:cNvSpPr txBox="1"/>
          <p:nvPr>
            <p:ph idx="1" type="subTitle"/>
          </p:nvPr>
        </p:nvSpPr>
        <p:spPr>
          <a:xfrm>
            <a:off x="1070189" y="3602038"/>
            <a:ext cx="10156297" cy="1655762"/>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2400"/>
              <a:buNone/>
              <a:defRPr sz="2400">
                <a:solidFill>
                  <a:schemeClr val="dk1"/>
                </a:solidFill>
              </a:defRPr>
            </a:lvl1pPr>
            <a:lvl2pPr lvl="1" algn="ctr">
              <a:lnSpc>
                <a:spcPct val="100000"/>
              </a:lnSpc>
              <a:spcBef>
                <a:spcPts val="1800"/>
              </a:spcBef>
              <a:spcAft>
                <a:spcPts val="0"/>
              </a:spcAft>
              <a:buSzPts val="2000"/>
              <a:buNone/>
              <a:defRPr sz="2000"/>
            </a:lvl2pPr>
            <a:lvl3pPr lvl="2" algn="ctr">
              <a:lnSpc>
                <a:spcPct val="100000"/>
              </a:lnSpc>
              <a:spcBef>
                <a:spcPts val="1800"/>
              </a:spcBef>
              <a:spcAft>
                <a:spcPts val="0"/>
              </a:spcAft>
              <a:buSzPts val="1800"/>
              <a:buNone/>
              <a:defRPr sz="1800"/>
            </a:lvl3pPr>
            <a:lvl4pPr lvl="3" algn="ctr">
              <a:lnSpc>
                <a:spcPct val="100000"/>
              </a:lnSpc>
              <a:spcBef>
                <a:spcPts val="1800"/>
              </a:spcBef>
              <a:spcAft>
                <a:spcPts val="0"/>
              </a:spcAft>
              <a:buSzPts val="1600"/>
              <a:buNone/>
              <a:defRPr sz="1600"/>
            </a:lvl4pPr>
            <a:lvl5pPr lvl="4" algn="ctr">
              <a:lnSpc>
                <a:spcPct val="100000"/>
              </a:lnSpc>
              <a:spcBef>
                <a:spcPts val="1800"/>
              </a:spcBef>
              <a:spcAft>
                <a:spcPts val="0"/>
              </a:spcAft>
              <a:buSzPts val="1600"/>
              <a:buNone/>
              <a:defRPr sz="1600"/>
            </a:lvl5pPr>
            <a:lvl6pPr lvl="5" algn="ctr">
              <a:lnSpc>
                <a:spcPct val="90000"/>
              </a:lnSpc>
              <a:spcBef>
                <a:spcPts val="18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42" name="Shape 42"/>
        <p:cNvGrpSpPr/>
        <p:nvPr/>
      </p:nvGrpSpPr>
      <p:grpSpPr>
        <a:xfrm>
          <a:off x="0" y="0"/>
          <a:ext cx="0" cy="0"/>
          <a:chOff x="0" y="0"/>
          <a:chExt cx="0" cy="0"/>
        </a:xfrm>
      </p:grpSpPr>
      <p:sp>
        <p:nvSpPr>
          <p:cNvPr id="43" name="Google Shape;43;p37"/>
          <p:cNvSpPr txBox="1"/>
          <p:nvPr>
            <p:ph idx="1" type="body"/>
          </p:nvPr>
        </p:nvSpPr>
        <p:spPr>
          <a:xfrm>
            <a:off x="838199" y="1825625"/>
            <a:ext cx="10905699" cy="3881904"/>
          </a:xfrm>
          <a:prstGeom prst="rect">
            <a:avLst/>
          </a:prstGeom>
          <a:noFill/>
          <a:ln>
            <a:noFill/>
          </a:ln>
        </p:spPr>
        <p:txBody>
          <a:bodyPr anchorCtr="0" anchor="t" bIns="45700" lIns="91425" spcFirstLastPara="1" rIns="91425" wrap="square" tIns="45700">
            <a:noAutofit/>
          </a:bodyPr>
          <a:lstStyle>
            <a:lvl1pPr indent="-381000" lvl="0" marL="457200" algn="l">
              <a:lnSpc>
                <a:spcPct val="100000"/>
              </a:lnSpc>
              <a:spcBef>
                <a:spcPts val="0"/>
              </a:spcBef>
              <a:spcAft>
                <a:spcPts val="0"/>
              </a:spcAft>
              <a:buSzPts val="2400"/>
              <a:buChar char="•"/>
              <a:defRPr/>
            </a:lvl1pPr>
            <a:lvl2pPr indent="-355600" lvl="1" marL="914400" algn="l">
              <a:lnSpc>
                <a:spcPct val="100000"/>
              </a:lnSpc>
              <a:spcBef>
                <a:spcPts val="1800"/>
              </a:spcBef>
              <a:spcAft>
                <a:spcPts val="0"/>
              </a:spcAft>
              <a:buSzPts val="2000"/>
              <a:buChar char="•"/>
              <a:defRPr/>
            </a:lvl2pPr>
            <a:lvl3pPr indent="-342900" lvl="2" marL="1371600" algn="l">
              <a:lnSpc>
                <a:spcPct val="100000"/>
              </a:lnSpc>
              <a:spcBef>
                <a:spcPts val="1800"/>
              </a:spcBef>
              <a:spcAft>
                <a:spcPts val="0"/>
              </a:spcAft>
              <a:buSzPts val="1800"/>
              <a:buChar char="•"/>
              <a:defRPr/>
            </a:lvl3pPr>
            <a:lvl4pPr indent="-330200" lvl="3" marL="1828800" algn="l">
              <a:lnSpc>
                <a:spcPct val="100000"/>
              </a:lnSpc>
              <a:spcBef>
                <a:spcPts val="1800"/>
              </a:spcBef>
              <a:spcAft>
                <a:spcPts val="0"/>
              </a:spcAft>
              <a:buSzPts val="1600"/>
              <a:buChar char="•"/>
              <a:defRPr/>
            </a:lvl4pPr>
            <a:lvl5pPr indent="-330200" lvl="4" marL="2286000" algn="l">
              <a:lnSpc>
                <a:spcPct val="100000"/>
              </a:lnSpc>
              <a:spcBef>
                <a:spcPts val="1800"/>
              </a:spcBef>
              <a:spcAft>
                <a:spcPts val="0"/>
              </a:spcAft>
              <a:buSzPts val="16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37"/>
          <p:cNvSpPr txBox="1"/>
          <p:nvPr>
            <p:ph idx="12" type="sldNum"/>
          </p:nvPr>
        </p:nvSpPr>
        <p:spPr>
          <a:xfrm>
            <a:off x="838200" y="6131286"/>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fr-BE"/>
              <a:t>‹#›</a:t>
            </a:fld>
            <a:endParaRPr/>
          </a:p>
        </p:txBody>
      </p:sp>
      <p:cxnSp>
        <p:nvCxnSpPr>
          <p:cNvPr id="45" name="Google Shape;45;p37"/>
          <p:cNvCxnSpPr/>
          <p:nvPr/>
        </p:nvCxnSpPr>
        <p:spPr>
          <a:xfrm flipH="1">
            <a:off x="838199" y="0"/>
            <a:ext cx="1" cy="1276357"/>
          </a:xfrm>
          <a:prstGeom prst="straightConnector1">
            <a:avLst/>
          </a:prstGeom>
          <a:noFill/>
          <a:ln cap="flat" cmpd="sng" w="28575">
            <a:solidFill>
              <a:schemeClr val="accent5"/>
            </a:solidFill>
            <a:prstDash val="solid"/>
            <a:miter lim="800000"/>
            <a:headEnd len="sm" w="sm" type="none"/>
            <a:tailEnd len="sm" w="sm" type="none"/>
          </a:ln>
        </p:spPr>
      </p:cxnSp>
      <p:sp>
        <p:nvSpPr>
          <p:cNvPr id="46" name="Google Shape;46;p37"/>
          <p:cNvSpPr txBox="1"/>
          <p:nvPr>
            <p:ph type="title"/>
          </p:nvPr>
        </p:nvSpPr>
        <p:spPr>
          <a:xfrm>
            <a:off x="970722" y="482860"/>
            <a:ext cx="10515600" cy="782357"/>
          </a:xfrm>
          <a:prstGeom prst="rect">
            <a:avLst/>
          </a:prstGeom>
          <a:noFill/>
          <a:ln>
            <a:noFill/>
          </a:ln>
        </p:spPr>
        <p:txBody>
          <a:bodyPr anchorCtr="0" anchor="b" bIns="0" lIns="91425" spcFirstLastPara="1" rIns="91425" wrap="square" tIns="45700">
            <a:no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Slide">
  <p:cSld name="1_Title Slide">
    <p:spTree>
      <p:nvGrpSpPr>
        <p:cNvPr id="47" name="Shape 47"/>
        <p:cNvGrpSpPr/>
        <p:nvPr/>
      </p:nvGrpSpPr>
      <p:grpSpPr>
        <a:xfrm>
          <a:off x="0" y="0"/>
          <a:ext cx="0" cy="0"/>
          <a:chOff x="0" y="0"/>
          <a:chExt cx="0" cy="0"/>
        </a:xfrm>
      </p:grpSpPr>
      <p:pic>
        <p:nvPicPr>
          <p:cNvPr id="48" name="Google Shape;48;p38"/>
          <p:cNvPicPr preferRelativeResize="0"/>
          <p:nvPr/>
        </p:nvPicPr>
        <p:blipFill rotWithShape="1">
          <a:blip r:embed="rId2">
            <a:alphaModFix/>
          </a:blip>
          <a:srcRect b="0" l="0" r="0" t="0"/>
          <a:stretch/>
        </p:blipFill>
        <p:spPr>
          <a:xfrm>
            <a:off x="0" y="802219"/>
            <a:ext cx="12192000" cy="6059194"/>
          </a:xfrm>
          <a:prstGeom prst="rect">
            <a:avLst/>
          </a:prstGeom>
          <a:noFill/>
          <a:ln>
            <a:noFill/>
          </a:ln>
        </p:spPr>
      </p:pic>
      <p:sp>
        <p:nvSpPr>
          <p:cNvPr id="49" name="Google Shape;49;p38"/>
          <p:cNvSpPr/>
          <p:nvPr/>
        </p:nvSpPr>
        <p:spPr>
          <a:xfrm>
            <a:off x="5289" y="1078173"/>
            <a:ext cx="12197346" cy="5783239"/>
          </a:xfrm>
          <a:prstGeom prst="rect">
            <a:avLst/>
          </a:prstGeom>
          <a:solidFill>
            <a:srgbClr val="024EA2">
              <a:alpha val="69803"/>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accent4"/>
              </a:solidFill>
              <a:latin typeface="Arial"/>
              <a:ea typeface="Arial"/>
              <a:cs typeface="Arial"/>
              <a:sym typeface="Arial"/>
            </a:endParaRPr>
          </a:p>
        </p:txBody>
      </p:sp>
      <p:sp>
        <p:nvSpPr>
          <p:cNvPr id="50" name="Google Shape;50;p38"/>
          <p:cNvSpPr/>
          <p:nvPr/>
        </p:nvSpPr>
        <p:spPr>
          <a:xfrm>
            <a:off x="0" y="0"/>
            <a:ext cx="12192000" cy="107817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51" name="Google Shape;51;p38"/>
          <p:cNvSpPr txBox="1"/>
          <p:nvPr>
            <p:ph type="ctrTitle"/>
          </p:nvPr>
        </p:nvSpPr>
        <p:spPr>
          <a:xfrm>
            <a:off x="1071350" y="1992572"/>
            <a:ext cx="10065224" cy="2149523"/>
          </a:xfrm>
          <a:prstGeom prst="rect">
            <a:avLst/>
          </a:prstGeom>
          <a:noFill/>
          <a:ln>
            <a:noFill/>
          </a:ln>
        </p:spPr>
        <p:txBody>
          <a:bodyPr anchorCtr="0" anchor="t" bIns="0" lIns="91425" spcFirstLastPara="1" rIns="91425" wrap="square" tIns="45700">
            <a:noAutofit/>
          </a:bodyPr>
          <a:lstStyle>
            <a:lvl1pPr lvl="0" algn="l">
              <a:lnSpc>
                <a:spcPct val="90000"/>
              </a:lnSpc>
              <a:spcBef>
                <a:spcPts val="0"/>
              </a:spcBef>
              <a:spcAft>
                <a:spcPts val="0"/>
              </a:spcAft>
              <a:buClr>
                <a:schemeClr val="lt1"/>
              </a:buClr>
              <a:buSzPts val="6000"/>
              <a:buFont typeface="Arial"/>
              <a:buNone/>
              <a:defRPr b="0"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cxnSp>
        <p:nvCxnSpPr>
          <p:cNvPr id="52" name="Google Shape;52;p38"/>
          <p:cNvCxnSpPr/>
          <p:nvPr/>
        </p:nvCxnSpPr>
        <p:spPr>
          <a:xfrm>
            <a:off x="838200" y="1978925"/>
            <a:ext cx="0" cy="4879075"/>
          </a:xfrm>
          <a:prstGeom prst="straightConnector1">
            <a:avLst/>
          </a:prstGeom>
          <a:noFill/>
          <a:ln cap="flat" cmpd="sng" w="28575">
            <a:solidFill>
              <a:schemeClr val="accent5"/>
            </a:solidFill>
            <a:prstDash val="solid"/>
            <a:miter lim="800000"/>
            <a:headEnd len="sm" w="sm" type="none"/>
            <a:tailEnd len="sm" w="sm" type="none"/>
          </a:ln>
        </p:spPr>
      </p:cxnSp>
      <p:sp>
        <p:nvSpPr>
          <p:cNvPr id="53" name="Google Shape;53;p38"/>
          <p:cNvSpPr/>
          <p:nvPr/>
        </p:nvSpPr>
        <p:spPr>
          <a:xfrm>
            <a:off x="5741158" y="6619164"/>
            <a:ext cx="707409" cy="240594"/>
          </a:xfrm>
          <a:prstGeom prst="rect">
            <a:avLst/>
          </a:prstGeom>
          <a:solidFill>
            <a:srgbClr val="00449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54" name="Google Shape;54;p38"/>
          <p:cNvSpPr txBox="1"/>
          <p:nvPr>
            <p:ph idx="1" type="subTitle"/>
          </p:nvPr>
        </p:nvSpPr>
        <p:spPr>
          <a:xfrm>
            <a:off x="1071351" y="4418049"/>
            <a:ext cx="10065224" cy="897754"/>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2800"/>
              <a:buNone/>
              <a:defRPr i="0" sz="2800">
                <a:solidFill>
                  <a:schemeClr val="accent5"/>
                </a:solidFill>
              </a:defRPr>
            </a:lvl1pPr>
            <a:lvl2pPr lvl="1" algn="ctr">
              <a:lnSpc>
                <a:spcPct val="100000"/>
              </a:lnSpc>
              <a:spcBef>
                <a:spcPts val="1800"/>
              </a:spcBef>
              <a:spcAft>
                <a:spcPts val="0"/>
              </a:spcAft>
              <a:buSzPts val="2000"/>
              <a:buNone/>
              <a:defRPr sz="2000"/>
            </a:lvl2pPr>
            <a:lvl3pPr lvl="2" algn="ctr">
              <a:lnSpc>
                <a:spcPct val="100000"/>
              </a:lnSpc>
              <a:spcBef>
                <a:spcPts val="1800"/>
              </a:spcBef>
              <a:spcAft>
                <a:spcPts val="0"/>
              </a:spcAft>
              <a:buSzPts val="1800"/>
              <a:buNone/>
              <a:defRPr sz="1800"/>
            </a:lvl3pPr>
            <a:lvl4pPr lvl="3" algn="ctr">
              <a:lnSpc>
                <a:spcPct val="100000"/>
              </a:lnSpc>
              <a:spcBef>
                <a:spcPts val="1800"/>
              </a:spcBef>
              <a:spcAft>
                <a:spcPts val="0"/>
              </a:spcAft>
              <a:buSzPts val="1600"/>
              <a:buNone/>
              <a:defRPr sz="1600"/>
            </a:lvl4pPr>
            <a:lvl5pPr lvl="4" algn="ctr">
              <a:lnSpc>
                <a:spcPct val="100000"/>
              </a:lnSpc>
              <a:spcBef>
                <a:spcPts val="1800"/>
              </a:spcBef>
              <a:spcAft>
                <a:spcPts val="0"/>
              </a:spcAft>
              <a:buSzPts val="1600"/>
              <a:buNone/>
              <a:defRPr sz="1600"/>
            </a:lvl5pPr>
            <a:lvl6pPr lvl="5" algn="ctr">
              <a:lnSpc>
                <a:spcPct val="90000"/>
              </a:lnSpc>
              <a:spcBef>
                <a:spcPts val="18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pic>
        <p:nvPicPr>
          <p:cNvPr id="55" name="Google Shape;55;p38"/>
          <p:cNvPicPr preferRelativeResize="0"/>
          <p:nvPr/>
        </p:nvPicPr>
        <p:blipFill rotWithShape="1">
          <a:blip r:embed="rId3">
            <a:alphaModFix/>
          </a:blip>
          <a:srcRect b="0" l="0" r="0" t="0"/>
          <a:stretch/>
        </p:blipFill>
        <p:spPr>
          <a:xfrm>
            <a:off x="5388933" y="258042"/>
            <a:ext cx="1659793" cy="1152460"/>
          </a:xfrm>
          <a:prstGeom prst="rect">
            <a:avLst/>
          </a:prstGeom>
          <a:noFill/>
          <a:ln>
            <a:noFill/>
          </a:ln>
        </p:spPr>
      </p:pic>
      <p:sp>
        <p:nvSpPr>
          <p:cNvPr id="56" name="Google Shape;56;p38"/>
          <p:cNvSpPr txBox="1"/>
          <p:nvPr>
            <p:ph idx="2" type="body"/>
          </p:nvPr>
        </p:nvSpPr>
        <p:spPr>
          <a:xfrm>
            <a:off x="6096000" y="5557903"/>
            <a:ext cx="5040313" cy="528998"/>
          </a:xfrm>
          <a:prstGeom prst="rect">
            <a:avLst/>
          </a:prstGeom>
          <a:noFill/>
          <a:ln>
            <a:noFill/>
          </a:ln>
        </p:spPr>
        <p:txBody>
          <a:bodyPr anchorCtr="0" anchor="t" bIns="45700" lIns="91425" spcFirstLastPara="1" rIns="91425" wrap="square" tIns="45700">
            <a:noAutofit/>
          </a:bodyPr>
          <a:lstStyle>
            <a:lvl1pPr indent="-228600" lvl="0" marL="457200" algn="r">
              <a:lnSpc>
                <a:spcPct val="100000"/>
              </a:lnSpc>
              <a:spcBef>
                <a:spcPts val="0"/>
              </a:spcBef>
              <a:spcAft>
                <a:spcPts val="0"/>
              </a:spcAft>
              <a:buSzPts val="2200"/>
              <a:buFont typeface="Arial"/>
              <a:buNone/>
              <a:defRPr i="1" sz="2200">
                <a:solidFill>
                  <a:schemeClr val="lt1"/>
                </a:solidFill>
              </a:defRPr>
            </a:lvl1pPr>
            <a:lvl2pPr indent="-342900" lvl="1" marL="914400" algn="l">
              <a:lnSpc>
                <a:spcPct val="100000"/>
              </a:lnSpc>
              <a:spcBef>
                <a:spcPts val="1800"/>
              </a:spcBef>
              <a:spcAft>
                <a:spcPts val="0"/>
              </a:spcAft>
              <a:buSzPts val="1800"/>
              <a:buChar char="•"/>
              <a:defRPr/>
            </a:lvl2pPr>
            <a:lvl3pPr indent="-342900" lvl="2" marL="1371600" algn="l">
              <a:lnSpc>
                <a:spcPct val="100000"/>
              </a:lnSpc>
              <a:spcBef>
                <a:spcPts val="1800"/>
              </a:spcBef>
              <a:spcAft>
                <a:spcPts val="0"/>
              </a:spcAft>
              <a:buSzPts val="1800"/>
              <a:buChar char="•"/>
              <a:defRPr/>
            </a:lvl3pPr>
            <a:lvl4pPr indent="-342900" lvl="3" marL="1828800" algn="l">
              <a:lnSpc>
                <a:spcPct val="100000"/>
              </a:lnSpc>
              <a:spcBef>
                <a:spcPts val="1800"/>
              </a:spcBef>
              <a:spcAft>
                <a:spcPts val="0"/>
              </a:spcAft>
              <a:buSzPts val="1800"/>
              <a:buChar char="•"/>
              <a:defRPr/>
            </a:lvl4pPr>
            <a:lvl5pPr indent="-342900" lvl="4" marL="2286000" algn="l">
              <a:lnSpc>
                <a:spcPct val="100000"/>
              </a:lnSpc>
              <a:spcBef>
                <a:spcPts val="1800"/>
              </a:spcBef>
              <a:spcAft>
                <a:spcPts val="0"/>
              </a:spcAft>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57" name="Shape 57"/>
        <p:cNvGrpSpPr/>
        <p:nvPr/>
      </p:nvGrpSpPr>
      <p:grpSpPr>
        <a:xfrm>
          <a:off x="0" y="0"/>
          <a:ext cx="0" cy="0"/>
          <a:chOff x="0" y="0"/>
          <a:chExt cx="0" cy="0"/>
        </a:xfrm>
      </p:grpSpPr>
      <p:sp>
        <p:nvSpPr>
          <p:cNvPr id="58" name="Google Shape;58;p39"/>
          <p:cNvSpPr txBox="1"/>
          <p:nvPr>
            <p:ph idx="1" type="body"/>
          </p:nvPr>
        </p:nvSpPr>
        <p:spPr>
          <a:xfrm>
            <a:off x="838198" y="1825625"/>
            <a:ext cx="5328000" cy="3906435"/>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0"/>
              </a:spcBef>
              <a:spcAft>
                <a:spcPts val="0"/>
              </a:spcAft>
              <a:buSzPts val="1800"/>
              <a:buChar char="•"/>
              <a:defRPr/>
            </a:lvl1pPr>
            <a:lvl2pPr indent="-342900" lvl="1" marL="914400" algn="l">
              <a:lnSpc>
                <a:spcPct val="100000"/>
              </a:lnSpc>
              <a:spcBef>
                <a:spcPts val="1800"/>
              </a:spcBef>
              <a:spcAft>
                <a:spcPts val="0"/>
              </a:spcAft>
              <a:buSzPts val="1800"/>
              <a:buChar char="•"/>
              <a:defRPr/>
            </a:lvl2pPr>
            <a:lvl3pPr indent="-342900" lvl="2" marL="1371600" algn="l">
              <a:lnSpc>
                <a:spcPct val="100000"/>
              </a:lnSpc>
              <a:spcBef>
                <a:spcPts val="1800"/>
              </a:spcBef>
              <a:spcAft>
                <a:spcPts val="0"/>
              </a:spcAft>
              <a:buSzPts val="1800"/>
              <a:buChar char="•"/>
              <a:defRPr/>
            </a:lvl3pPr>
            <a:lvl4pPr indent="-342900" lvl="3" marL="1828800" algn="l">
              <a:lnSpc>
                <a:spcPct val="100000"/>
              </a:lnSpc>
              <a:spcBef>
                <a:spcPts val="1800"/>
              </a:spcBef>
              <a:spcAft>
                <a:spcPts val="0"/>
              </a:spcAft>
              <a:buSzPts val="1800"/>
              <a:buChar char="•"/>
              <a:defRPr/>
            </a:lvl4pPr>
            <a:lvl5pPr indent="-342900" lvl="4" marL="2286000" algn="l">
              <a:lnSpc>
                <a:spcPct val="100000"/>
              </a:lnSpc>
              <a:spcBef>
                <a:spcPts val="1800"/>
              </a:spcBef>
              <a:spcAft>
                <a:spcPts val="0"/>
              </a:spcAft>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9" name="Google Shape;59;p39"/>
          <p:cNvSpPr txBox="1"/>
          <p:nvPr>
            <p:ph idx="2" type="body"/>
          </p:nvPr>
        </p:nvSpPr>
        <p:spPr>
          <a:xfrm>
            <a:off x="6402250" y="1825625"/>
            <a:ext cx="5328000" cy="3906435"/>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0"/>
              </a:spcBef>
              <a:spcAft>
                <a:spcPts val="0"/>
              </a:spcAft>
              <a:buSzPts val="1800"/>
              <a:buChar char="•"/>
              <a:defRPr/>
            </a:lvl1pPr>
            <a:lvl2pPr indent="-342900" lvl="1" marL="914400" algn="l">
              <a:lnSpc>
                <a:spcPct val="100000"/>
              </a:lnSpc>
              <a:spcBef>
                <a:spcPts val="1800"/>
              </a:spcBef>
              <a:spcAft>
                <a:spcPts val="0"/>
              </a:spcAft>
              <a:buSzPts val="1800"/>
              <a:buChar char="•"/>
              <a:defRPr/>
            </a:lvl2pPr>
            <a:lvl3pPr indent="-342900" lvl="2" marL="1371600" algn="l">
              <a:lnSpc>
                <a:spcPct val="100000"/>
              </a:lnSpc>
              <a:spcBef>
                <a:spcPts val="1800"/>
              </a:spcBef>
              <a:spcAft>
                <a:spcPts val="0"/>
              </a:spcAft>
              <a:buSzPts val="1800"/>
              <a:buChar char="•"/>
              <a:defRPr/>
            </a:lvl3pPr>
            <a:lvl4pPr indent="-342900" lvl="3" marL="1828800" algn="l">
              <a:lnSpc>
                <a:spcPct val="100000"/>
              </a:lnSpc>
              <a:spcBef>
                <a:spcPts val="1800"/>
              </a:spcBef>
              <a:spcAft>
                <a:spcPts val="0"/>
              </a:spcAft>
              <a:buSzPts val="1800"/>
              <a:buChar char="•"/>
              <a:defRPr/>
            </a:lvl4pPr>
            <a:lvl5pPr indent="-342900" lvl="4" marL="2286000" algn="l">
              <a:lnSpc>
                <a:spcPct val="100000"/>
              </a:lnSpc>
              <a:spcBef>
                <a:spcPts val="1800"/>
              </a:spcBef>
              <a:spcAft>
                <a:spcPts val="0"/>
              </a:spcAft>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0" name="Google Shape;60;p39"/>
          <p:cNvSpPr txBox="1"/>
          <p:nvPr>
            <p:ph idx="12" type="sldNum"/>
          </p:nvPr>
        </p:nvSpPr>
        <p:spPr>
          <a:xfrm>
            <a:off x="838200" y="6131286"/>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fr-BE"/>
              <a:t>‹#›</a:t>
            </a:fld>
            <a:endParaRPr/>
          </a:p>
        </p:txBody>
      </p:sp>
      <p:cxnSp>
        <p:nvCxnSpPr>
          <p:cNvPr id="61" name="Google Shape;61;p39"/>
          <p:cNvCxnSpPr/>
          <p:nvPr/>
        </p:nvCxnSpPr>
        <p:spPr>
          <a:xfrm flipH="1">
            <a:off x="838199" y="0"/>
            <a:ext cx="1" cy="1276357"/>
          </a:xfrm>
          <a:prstGeom prst="straightConnector1">
            <a:avLst/>
          </a:prstGeom>
          <a:noFill/>
          <a:ln cap="flat" cmpd="sng" w="28575">
            <a:solidFill>
              <a:schemeClr val="accent5"/>
            </a:solidFill>
            <a:prstDash val="solid"/>
            <a:miter lim="800000"/>
            <a:headEnd len="sm" w="sm" type="none"/>
            <a:tailEnd len="sm" w="sm" type="none"/>
          </a:ln>
        </p:spPr>
      </p:cxnSp>
      <p:sp>
        <p:nvSpPr>
          <p:cNvPr id="62" name="Google Shape;62;p39"/>
          <p:cNvSpPr txBox="1"/>
          <p:nvPr>
            <p:ph type="title"/>
          </p:nvPr>
        </p:nvSpPr>
        <p:spPr>
          <a:xfrm>
            <a:off x="970722" y="482860"/>
            <a:ext cx="10515600" cy="782357"/>
          </a:xfrm>
          <a:prstGeom prst="rect">
            <a:avLst/>
          </a:prstGeom>
          <a:noFill/>
          <a:ln>
            <a:noFill/>
          </a:ln>
        </p:spPr>
        <p:txBody>
          <a:bodyPr anchorCtr="0" anchor="b" bIns="0" lIns="91425" spcFirstLastPara="1" rIns="91425" wrap="square" tIns="45700">
            <a:no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63" name="Shape 63"/>
        <p:cNvGrpSpPr/>
        <p:nvPr/>
      </p:nvGrpSpPr>
      <p:grpSpPr>
        <a:xfrm>
          <a:off x="0" y="0"/>
          <a:ext cx="0" cy="0"/>
          <a:chOff x="0" y="0"/>
          <a:chExt cx="0" cy="0"/>
        </a:xfrm>
      </p:grpSpPr>
      <p:sp>
        <p:nvSpPr>
          <p:cNvPr id="64" name="Google Shape;64;p40"/>
          <p:cNvSpPr txBox="1"/>
          <p:nvPr>
            <p:ph idx="12" type="sldNum"/>
          </p:nvPr>
        </p:nvSpPr>
        <p:spPr>
          <a:xfrm>
            <a:off x="838200" y="6131286"/>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fr-BE"/>
              <a:t>‹#›</a:t>
            </a:fld>
            <a:endParaRPr/>
          </a:p>
        </p:txBody>
      </p:sp>
      <p:cxnSp>
        <p:nvCxnSpPr>
          <p:cNvPr id="65" name="Google Shape;65;p40"/>
          <p:cNvCxnSpPr/>
          <p:nvPr/>
        </p:nvCxnSpPr>
        <p:spPr>
          <a:xfrm flipH="1">
            <a:off x="838199" y="0"/>
            <a:ext cx="1" cy="1276357"/>
          </a:xfrm>
          <a:prstGeom prst="straightConnector1">
            <a:avLst/>
          </a:prstGeom>
          <a:noFill/>
          <a:ln cap="flat" cmpd="sng" w="28575">
            <a:solidFill>
              <a:schemeClr val="accent5"/>
            </a:solidFill>
            <a:prstDash val="solid"/>
            <a:miter lim="800000"/>
            <a:headEnd len="sm" w="sm" type="none"/>
            <a:tailEnd len="sm" w="sm" type="none"/>
          </a:ln>
        </p:spPr>
      </p:cxnSp>
      <p:sp>
        <p:nvSpPr>
          <p:cNvPr id="66" name="Google Shape;66;p40"/>
          <p:cNvSpPr txBox="1"/>
          <p:nvPr>
            <p:ph type="title"/>
          </p:nvPr>
        </p:nvSpPr>
        <p:spPr>
          <a:xfrm>
            <a:off x="970722" y="482860"/>
            <a:ext cx="10515600" cy="782357"/>
          </a:xfrm>
          <a:prstGeom prst="rect">
            <a:avLst/>
          </a:prstGeom>
          <a:noFill/>
          <a:ln>
            <a:noFill/>
          </a:ln>
        </p:spPr>
        <p:txBody>
          <a:bodyPr anchorCtr="0" anchor="b" bIns="0" lIns="91425" spcFirstLastPara="1" rIns="91425" wrap="square" tIns="45700">
            <a:no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p:cSld name="Comparison">
    <p:spTree>
      <p:nvGrpSpPr>
        <p:cNvPr id="67" name="Shape 67"/>
        <p:cNvGrpSpPr/>
        <p:nvPr/>
      </p:nvGrpSpPr>
      <p:grpSpPr>
        <a:xfrm>
          <a:off x="0" y="0"/>
          <a:ext cx="0" cy="0"/>
          <a:chOff x="0" y="0"/>
          <a:chExt cx="0" cy="0"/>
        </a:xfrm>
      </p:grpSpPr>
      <p:sp>
        <p:nvSpPr>
          <p:cNvPr id="68" name="Google Shape;68;p41"/>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0"/>
              </a:spcBef>
              <a:spcAft>
                <a:spcPts val="0"/>
              </a:spcAft>
              <a:buSzPts val="2800"/>
              <a:buNone/>
              <a:defRPr b="1" sz="2800">
                <a:solidFill>
                  <a:schemeClr val="dk2"/>
                </a:solidFill>
              </a:defRPr>
            </a:lvl1pPr>
            <a:lvl2pPr indent="-228600" lvl="1" marL="914400" algn="l">
              <a:lnSpc>
                <a:spcPct val="100000"/>
              </a:lnSpc>
              <a:spcBef>
                <a:spcPts val="1800"/>
              </a:spcBef>
              <a:spcAft>
                <a:spcPts val="0"/>
              </a:spcAft>
              <a:buSzPts val="2000"/>
              <a:buNone/>
              <a:defRPr b="1" sz="2000"/>
            </a:lvl2pPr>
            <a:lvl3pPr indent="-228600" lvl="2" marL="1371600" algn="l">
              <a:lnSpc>
                <a:spcPct val="100000"/>
              </a:lnSpc>
              <a:spcBef>
                <a:spcPts val="1800"/>
              </a:spcBef>
              <a:spcAft>
                <a:spcPts val="0"/>
              </a:spcAft>
              <a:buSzPts val="1800"/>
              <a:buNone/>
              <a:defRPr b="1" sz="1800"/>
            </a:lvl3pPr>
            <a:lvl4pPr indent="-228600" lvl="3" marL="1828800" algn="l">
              <a:lnSpc>
                <a:spcPct val="100000"/>
              </a:lnSpc>
              <a:spcBef>
                <a:spcPts val="1800"/>
              </a:spcBef>
              <a:spcAft>
                <a:spcPts val="0"/>
              </a:spcAft>
              <a:buSzPts val="1600"/>
              <a:buNone/>
              <a:defRPr b="1" sz="1600"/>
            </a:lvl4pPr>
            <a:lvl5pPr indent="-228600" lvl="4" marL="2286000" algn="l">
              <a:lnSpc>
                <a:spcPct val="100000"/>
              </a:lnSpc>
              <a:spcBef>
                <a:spcPts val="1800"/>
              </a:spcBef>
              <a:spcAft>
                <a:spcPts val="0"/>
              </a:spcAft>
              <a:buSzPts val="1600"/>
              <a:buNone/>
              <a:defRPr b="1" sz="1600"/>
            </a:lvl5pPr>
            <a:lvl6pPr indent="-228600" lvl="5" marL="2743200" algn="l">
              <a:lnSpc>
                <a:spcPct val="90000"/>
              </a:lnSpc>
              <a:spcBef>
                <a:spcPts val="18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69" name="Google Shape;69;p41"/>
          <p:cNvSpPr txBox="1"/>
          <p:nvPr>
            <p:ph idx="2" type="body"/>
          </p:nvPr>
        </p:nvSpPr>
        <p:spPr>
          <a:xfrm>
            <a:off x="839788" y="2505075"/>
            <a:ext cx="5157787" cy="3097331"/>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0"/>
              </a:spcBef>
              <a:spcAft>
                <a:spcPts val="0"/>
              </a:spcAft>
              <a:buSzPts val="1800"/>
              <a:buChar char="•"/>
              <a:defRPr/>
            </a:lvl1pPr>
            <a:lvl2pPr indent="-342900" lvl="1" marL="914400" algn="l">
              <a:lnSpc>
                <a:spcPct val="100000"/>
              </a:lnSpc>
              <a:spcBef>
                <a:spcPts val="1800"/>
              </a:spcBef>
              <a:spcAft>
                <a:spcPts val="0"/>
              </a:spcAft>
              <a:buSzPts val="1800"/>
              <a:buChar char="•"/>
              <a:defRPr/>
            </a:lvl2pPr>
            <a:lvl3pPr indent="-342900" lvl="2" marL="1371600" algn="l">
              <a:lnSpc>
                <a:spcPct val="100000"/>
              </a:lnSpc>
              <a:spcBef>
                <a:spcPts val="1800"/>
              </a:spcBef>
              <a:spcAft>
                <a:spcPts val="0"/>
              </a:spcAft>
              <a:buSzPts val="1800"/>
              <a:buChar char="•"/>
              <a:defRPr/>
            </a:lvl3pPr>
            <a:lvl4pPr indent="-342900" lvl="3" marL="1828800" algn="l">
              <a:lnSpc>
                <a:spcPct val="100000"/>
              </a:lnSpc>
              <a:spcBef>
                <a:spcPts val="1800"/>
              </a:spcBef>
              <a:spcAft>
                <a:spcPts val="0"/>
              </a:spcAft>
              <a:buSzPts val="1800"/>
              <a:buChar char="•"/>
              <a:defRPr/>
            </a:lvl4pPr>
            <a:lvl5pPr indent="-342900" lvl="4" marL="2286000" algn="l">
              <a:lnSpc>
                <a:spcPct val="100000"/>
              </a:lnSpc>
              <a:spcBef>
                <a:spcPts val="1800"/>
              </a:spcBef>
              <a:spcAft>
                <a:spcPts val="0"/>
              </a:spcAft>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0" name="Google Shape;70;p41"/>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0"/>
              </a:spcBef>
              <a:spcAft>
                <a:spcPts val="0"/>
              </a:spcAft>
              <a:buSzPts val="2800"/>
              <a:buNone/>
              <a:defRPr b="1" sz="2800">
                <a:solidFill>
                  <a:schemeClr val="dk2"/>
                </a:solidFill>
              </a:defRPr>
            </a:lvl1pPr>
            <a:lvl2pPr indent="-228600" lvl="1" marL="914400" algn="l">
              <a:lnSpc>
                <a:spcPct val="100000"/>
              </a:lnSpc>
              <a:spcBef>
                <a:spcPts val="1800"/>
              </a:spcBef>
              <a:spcAft>
                <a:spcPts val="0"/>
              </a:spcAft>
              <a:buSzPts val="2000"/>
              <a:buNone/>
              <a:defRPr b="1" sz="2000"/>
            </a:lvl2pPr>
            <a:lvl3pPr indent="-228600" lvl="2" marL="1371600" algn="l">
              <a:lnSpc>
                <a:spcPct val="100000"/>
              </a:lnSpc>
              <a:spcBef>
                <a:spcPts val="1800"/>
              </a:spcBef>
              <a:spcAft>
                <a:spcPts val="0"/>
              </a:spcAft>
              <a:buSzPts val="1800"/>
              <a:buNone/>
              <a:defRPr b="1" sz="1800"/>
            </a:lvl3pPr>
            <a:lvl4pPr indent="-228600" lvl="3" marL="1828800" algn="l">
              <a:lnSpc>
                <a:spcPct val="100000"/>
              </a:lnSpc>
              <a:spcBef>
                <a:spcPts val="1800"/>
              </a:spcBef>
              <a:spcAft>
                <a:spcPts val="0"/>
              </a:spcAft>
              <a:buSzPts val="1600"/>
              <a:buNone/>
              <a:defRPr b="1" sz="1600"/>
            </a:lvl4pPr>
            <a:lvl5pPr indent="-228600" lvl="4" marL="2286000" algn="l">
              <a:lnSpc>
                <a:spcPct val="100000"/>
              </a:lnSpc>
              <a:spcBef>
                <a:spcPts val="1800"/>
              </a:spcBef>
              <a:spcAft>
                <a:spcPts val="0"/>
              </a:spcAft>
              <a:buSzPts val="1600"/>
              <a:buNone/>
              <a:defRPr b="1" sz="1600"/>
            </a:lvl5pPr>
            <a:lvl6pPr indent="-228600" lvl="5" marL="2743200" algn="l">
              <a:lnSpc>
                <a:spcPct val="90000"/>
              </a:lnSpc>
              <a:spcBef>
                <a:spcPts val="18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71" name="Google Shape;71;p41"/>
          <p:cNvSpPr txBox="1"/>
          <p:nvPr>
            <p:ph idx="4" type="body"/>
          </p:nvPr>
        </p:nvSpPr>
        <p:spPr>
          <a:xfrm>
            <a:off x="6172200" y="2505075"/>
            <a:ext cx="5183188" cy="3097331"/>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0"/>
              </a:spcBef>
              <a:spcAft>
                <a:spcPts val="0"/>
              </a:spcAft>
              <a:buSzPts val="1800"/>
              <a:buChar char="•"/>
              <a:defRPr/>
            </a:lvl1pPr>
            <a:lvl2pPr indent="-342900" lvl="1" marL="914400" algn="l">
              <a:lnSpc>
                <a:spcPct val="100000"/>
              </a:lnSpc>
              <a:spcBef>
                <a:spcPts val="1800"/>
              </a:spcBef>
              <a:spcAft>
                <a:spcPts val="0"/>
              </a:spcAft>
              <a:buSzPts val="1800"/>
              <a:buChar char="•"/>
              <a:defRPr/>
            </a:lvl2pPr>
            <a:lvl3pPr indent="-342900" lvl="2" marL="1371600" algn="l">
              <a:lnSpc>
                <a:spcPct val="100000"/>
              </a:lnSpc>
              <a:spcBef>
                <a:spcPts val="1800"/>
              </a:spcBef>
              <a:spcAft>
                <a:spcPts val="0"/>
              </a:spcAft>
              <a:buSzPts val="1800"/>
              <a:buChar char="•"/>
              <a:defRPr/>
            </a:lvl3pPr>
            <a:lvl4pPr indent="-342900" lvl="3" marL="1828800" algn="l">
              <a:lnSpc>
                <a:spcPct val="100000"/>
              </a:lnSpc>
              <a:spcBef>
                <a:spcPts val="1800"/>
              </a:spcBef>
              <a:spcAft>
                <a:spcPts val="0"/>
              </a:spcAft>
              <a:buSzPts val="1800"/>
              <a:buChar char="•"/>
              <a:defRPr/>
            </a:lvl4pPr>
            <a:lvl5pPr indent="-342900" lvl="4" marL="2286000" algn="l">
              <a:lnSpc>
                <a:spcPct val="100000"/>
              </a:lnSpc>
              <a:spcBef>
                <a:spcPts val="1800"/>
              </a:spcBef>
              <a:spcAft>
                <a:spcPts val="0"/>
              </a:spcAft>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2" name="Google Shape;72;p41"/>
          <p:cNvSpPr txBox="1"/>
          <p:nvPr>
            <p:ph idx="12" type="sldNum"/>
          </p:nvPr>
        </p:nvSpPr>
        <p:spPr>
          <a:xfrm>
            <a:off x="838200" y="6131286"/>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fr-BE"/>
              <a:t>‹#›</a:t>
            </a:fld>
            <a:endParaRPr/>
          </a:p>
        </p:txBody>
      </p:sp>
      <p:cxnSp>
        <p:nvCxnSpPr>
          <p:cNvPr id="73" name="Google Shape;73;p41"/>
          <p:cNvCxnSpPr/>
          <p:nvPr/>
        </p:nvCxnSpPr>
        <p:spPr>
          <a:xfrm flipH="1">
            <a:off x="838199" y="0"/>
            <a:ext cx="1" cy="1276357"/>
          </a:xfrm>
          <a:prstGeom prst="straightConnector1">
            <a:avLst/>
          </a:prstGeom>
          <a:noFill/>
          <a:ln cap="flat" cmpd="sng" w="28575">
            <a:solidFill>
              <a:schemeClr val="accent5"/>
            </a:solidFill>
            <a:prstDash val="solid"/>
            <a:miter lim="800000"/>
            <a:headEnd len="sm" w="sm" type="none"/>
            <a:tailEnd len="sm" w="sm" type="none"/>
          </a:ln>
        </p:spPr>
      </p:cxnSp>
      <p:sp>
        <p:nvSpPr>
          <p:cNvPr id="74" name="Google Shape;74;p41"/>
          <p:cNvSpPr txBox="1"/>
          <p:nvPr>
            <p:ph type="title"/>
          </p:nvPr>
        </p:nvSpPr>
        <p:spPr>
          <a:xfrm>
            <a:off x="970722" y="482860"/>
            <a:ext cx="10515600" cy="782357"/>
          </a:xfrm>
          <a:prstGeom prst="rect">
            <a:avLst/>
          </a:prstGeom>
          <a:noFill/>
          <a:ln>
            <a:noFill/>
          </a:ln>
        </p:spPr>
        <p:txBody>
          <a:bodyPr anchorCtr="0" anchor="b" bIns="0" lIns="91425" spcFirstLastPara="1" rIns="91425" wrap="square" tIns="45700">
            <a:no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ree Content">
  <p:cSld name="Three Content">
    <p:spTree>
      <p:nvGrpSpPr>
        <p:cNvPr id="75" name="Shape 75"/>
        <p:cNvGrpSpPr/>
        <p:nvPr/>
      </p:nvGrpSpPr>
      <p:grpSpPr>
        <a:xfrm>
          <a:off x="0" y="0"/>
          <a:ext cx="0" cy="0"/>
          <a:chOff x="0" y="0"/>
          <a:chExt cx="0" cy="0"/>
        </a:xfrm>
      </p:grpSpPr>
      <p:sp>
        <p:nvSpPr>
          <p:cNvPr id="76" name="Google Shape;76;p42"/>
          <p:cNvSpPr txBox="1"/>
          <p:nvPr>
            <p:ph idx="1" type="body"/>
          </p:nvPr>
        </p:nvSpPr>
        <p:spPr>
          <a:xfrm>
            <a:off x="838198" y="1825626"/>
            <a:ext cx="3358489" cy="3763134"/>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0"/>
              </a:spcBef>
              <a:spcAft>
                <a:spcPts val="0"/>
              </a:spcAft>
              <a:buSzPts val="1800"/>
              <a:buChar char="•"/>
              <a:defRPr/>
            </a:lvl1pPr>
            <a:lvl2pPr indent="-342900" lvl="1" marL="914400" algn="l">
              <a:lnSpc>
                <a:spcPct val="100000"/>
              </a:lnSpc>
              <a:spcBef>
                <a:spcPts val="1800"/>
              </a:spcBef>
              <a:spcAft>
                <a:spcPts val="0"/>
              </a:spcAft>
              <a:buSzPts val="1800"/>
              <a:buChar char="•"/>
              <a:defRPr/>
            </a:lvl2pPr>
            <a:lvl3pPr indent="-342900" lvl="2" marL="1371600" algn="l">
              <a:lnSpc>
                <a:spcPct val="100000"/>
              </a:lnSpc>
              <a:spcBef>
                <a:spcPts val="1800"/>
              </a:spcBef>
              <a:spcAft>
                <a:spcPts val="0"/>
              </a:spcAft>
              <a:buSzPts val="1800"/>
              <a:buChar char="•"/>
              <a:defRPr/>
            </a:lvl3pPr>
            <a:lvl4pPr indent="-342900" lvl="3" marL="1828800" algn="l">
              <a:lnSpc>
                <a:spcPct val="100000"/>
              </a:lnSpc>
              <a:spcBef>
                <a:spcPts val="1800"/>
              </a:spcBef>
              <a:spcAft>
                <a:spcPts val="0"/>
              </a:spcAft>
              <a:buSzPts val="1800"/>
              <a:buChar char="•"/>
              <a:defRPr/>
            </a:lvl4pPr>
            <a:lvl5pPr indent="-342900" lvl="4" marL="2286000" algn="l">
              <a:lnSpc>
                <a:spcPct val="100000"/>
              </a:lnSpc>
              <a:spcBef>
                <a:spcPts val="1800"/>
              </a:spcBef>
              <a:spcAft>
                <a:spcPts val="0"/>
              </a:spcAft>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42"/>
          <p:cNvSpPr txBox="1"/>
          <p:nvPr>
            <p:ph idx="12" type="sldNum"/>
          </p:nvPr>
        </p:nvSpPr>
        <p:spPr>
          <a:xfrm>
            <a:off x="838200" y="6131286"/>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fr-BE"/>
              <a:t>‹#›</a:t>
            </a:fld>
            <a:endParaRPr/>
          </a:p>
        </p:txBody>
      </p:sp>
      <p:sp>
        <p:nvSpPr>
          <p:cNvPr id="78" name="Google Shape;78;p42"/>
          <p:cNvSpPr txBox="1"/>
          <p:nvPr>
            <p:ph idx="2" type="body"/>
          </p:nvPr>
        </p:nvSpPr>
        <p:spPr>
          <a:xfrm>
            <a:off x="4604979" y="1825625"/>
            <a:ext cx="3358489" cy="3763134"/>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0"/>
              </a:spcBef>
              <a:spcAft>
                <a:spcPts val="0"/>
              </a:spcAft>
              <a:buSzPts val="1800"/>
              <a:buChar char="•"/>
              <a:defRPr/>
            </a:lvl1pPr>
            <a:lvl2pPr indent="-342900" lvl="1" marL="914400" algn="l">
              <a:lnSpc>
                <a:spcPct val="100000"/>
              </a:lnSpc>
              <a:spcBef>
                <a:spcPts val="1800"/>
              </a:spcBef>
              <a:spcAft>
                <a:spcPts val="0"/>
              </a:spcAft>
              <a:buSzPts val="1800"/>
              <a:buChar char="•"/>
              <a:defRPr/>
            </a:lvl2pPr>
            <a:lvl3pPr indent="-342900" lvl="2" marL="1371600" algn="l">
              <a:lnSpc>
                <a:spcPct val="100000"/>
              </a:lnSpc>
              <a:spcBef>
                <a:spcPts val="1800"/>
              </a:spcBef>
              <a:spcAft>
                <a:spcPts val="0"/>
              </a:spcAft>
              <a:buSzPts val="1800"/>
              <a:buChar char="•"/>
              <a:defRPr/>
            </a:lvl3pPr>
            <a:lvl4pPr indent="-342900" lvl="3" marL="1828800" algn="l">
              <a:lnSpc>
                <a:spcPct val="100000"/>
              </a:lnSpc>
              <a:spcBef>
                <a:spcPts val="1800"/>
              </a:spcBef>
              <a:spcAft>
                <a:spcPts val="0"/>
              </a:spcAft>
              <a:buSzPts val="1800"/>
              <a:buChar char="•"/>
              <a:defRPr/>
            </a:lvl4pPr>
            <a:lvl5pPr indent="-342900" lvl="4" marL="2286000" algn="l">
              <a:lnSpc>
                <a:spcPct val="100000"/>
              </a:lnSpc>
              <a:spcBef>
                <a:spcPts val="1800"/>
              </a:spcBef>
              <a:spcAft>
                <a:spcPts val="0"/>
              </a:spcAft>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9" name="Google Shape;79;p42"/>
          <p:cNvSpPr txBox="1"/>
          <p:nvPr>
            <p:ph idx="3" type="body"/>
          </p:nvPr>
        </p:nvSpPr>
        <p:spPr>
          <a:xfrm>
            <a:off x="8371761" y="1825625"/>
            <a:ext cx="3358489" cy="3763134"/>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0"/>
              </a:spcBef>
              <a:spcAft>
                <a:spcPts val="0"/>
              </a:spcAft>
              <a:buSzPts val="1800"/>
              <a:buChar char="•"/>
              <a:defRPr/>
            </a:lvl1pPr>
            <a:lvl2pPr indent="-342900" lvl="1" marL="914400" algn="l">
              <a:lnSpc>
                <a:spcPct val="100000"/>
              </a:lnSpc>
              <a:spcBef>
                <a:spcPts val="1800"/>
              </a:spcBef>
              <a:spcAft>
                <a:spcPts val="0"/>
              </a:spcAft>
              <a:buSzPts val="1800"/>
              <a:buChar char="•"/>
              <a:defRPr/>
            </a:lvl2pPr>
            <a:lvl3pPr indent="-342900" lvl="2" marL="1371600" algn="l">
              <a:lnSpc>
                <a:spcPct val="100000"/>
              </a:lnSpc>
              <a:spcBef>
                <a:spcPts val="1800"/>
              </a:spcBef>
              <a:spcAft>
                <a:spcPts val="0"/>
              </a:spcAft>
              <a:buSzPts val="1800"/>
              <a:buChar char="•"/>
              <a:defRPr/>
            </a:lvl3pPr>
            <a:lvl4pPr indent="-342900" lvl="3" marL="1828800" algn="l">
              <a:lnSpc>
                <a:spcPct val="100000"/>
              </a:lnSpc>
              <a:spcBef>
                <a:spcPts val="1800"/>
              </a:spcBef>
              <a:spcAft>
                <a:spcPts val="0"/>
              </a:spcAft>
              <a:buSzPts val="1800"/>
              <a:buChar char="•"/>
              <a:defRPr/>
            </a:lvl4pPr>
            <a:lvl5pPr indent="-342900" lvl="4" marL="2286000" algn="l">
              <a:lnSpc>
                <a:spcPct val="100000"/>
              </a:lnSpc>
              <a:spcBef>
                <a:spcPts val="1800"/>
              </a:spcBef>
              <a:spcAft>
                <a:spcPts val="0"/>
              </a:spcAft>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cxnSp>
        <p:nvCxnSpPr>
          <p:cNvPr id="80" name="Google Shape;80;p42"/>
          <p:cNvCxnSpPr/>
          <p:nvPr/>
        </p:nvCxnSpPr>
        <p:spPr>
          <a:xfrm flipH="1">
            <a:off x="838199" y="0"/>
            <a:ext cx="1" cy="1276357"/>
          </a:xfrm>
          <a:prstGeom prst="straightConnector1">
            <a:avLst/>
          </a:prstGeom>
          <a:noFill/>
          <a:ln cap="flat" cmpd="sng" w="28575">
            <a:solidFill>
              <a:schemeClr val="accent5"/>
            </a:solidFill>
            <a:prstDash val="solid"/>
            <a:miter lim="800000"/>
            <a:headEnd len="sm" w="sm" type="none"/>
            <a:tailEnd len="sm" w="sm" type="none"/>
          </a:ln>
        </p:spPr>
      </p:cxnSp>
      <p:sp>
        <p:nvSpPr>
          <p:cNvPr id="81" name="Google Shape;81;p42"/>
          <p:cNvSpPr txBox="1"/>
          <p:nvPr>
            <p:ph type="title"/>
          </p:nvPr>
        </p:nvSpPr>
        <p:spPr>
          <a:xfrm>
            <a:off x="970722" y="482860"/>
            <a:ext cx="10515600" cy="782357"/>
          </a:xfrm>
          <a:prstGeom prst="rect">
            <a:avLst/>
          </a:prstGeom>
          <a:noFill/>
          <a:ln>
            <a:noFill/>
          </a:ln>
        </p:spPr>
        <p:txBody>
          <a:bodyPr anchorCtr="0" anchor="b" bIns="0" lIns="91425" spcFirstLastPara="1" rIns="91425" wrap="square" tIns="45700">
            <a:no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19.xml"/><Relationship Id="rId22" Type="http://schemas.openxmlformats.org/officeDocument/2006/relationships/slideLayout" Target="../slideLayouts/slideLayout21.xml"/><Relationship Id="rId21" Type="http://schemas.openxmlformats.org/officeDocument/2006/relationships/slideLayout" Target="../slideLayouts/slideLayout20.xml"/><Relationship Id="rId24" Type="http://schemas.openxmlformats.org/officeDocument/2006/relationships/slideLayout" Target="../slideLayouts/slideLayout23.xml"/><Relationship Id="rId23" Type="http://schemas.openxmlformats.org/officeDocument/2006/relationships/slideLayout" Target="../slideLayouts/slideLayout22.xml"/><Relationship Id="rId1" Type="http://schemas.openxmlformats.org/officeDocument/2006/relationships/image" Target="../media/image2.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25" Type="http://schemas.openxmlformats.org/officeDocument/2006/relationships/theme" Target="../theme/theme2.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5" Type="http://schemas.openxmlformats.org/officeDocument/2006/relationships/slideLayout" Target="../slideLayouts/slideLayout14.xml"/><Relationship Id="rId14" Type="http://schemas.openxmlformats.org/officeDocument/2006/relationships/slideLayout" Target="../slideLayouts/slideLayout13.xml"/><Relationship Id="rId17" Type="http://schemas.openxmlformats.org/officeDocument/2006/relationships/slideLayout" Target="../slideLayouts/slideLayout16.xml"/><Relationship Id="rId16" Type="http://schemas.openxmlformats.org/officeDocument/2006/relationships/slideLayout" Target="../slideLayouts/slideLayout15.xml"/><Relationship Id="rId19" Type="http://schemas.openxmlformats.org/officeDocument/2006/relationships/slideLayout" Target="../slideLayouts/slideLayout18.xml"/><Relationship Id="rId18"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33"/>
          <p:cNvSpPr txBox="1"/>
          <p:nvPr>
            <p:ph type="title"/>
          </p:nvPr>
        </p:nvSpPr>
        <p:spPr>
          <a:xfrm>
            <a:off x="838200" y="482860"/>
            <a:ext cx="10515600" cy="782357"/>
          </a:xfrm>
          <a:prstGeom prst="rect">
            <a:avLst/>
          </a:prstGeom>
          <a:noFill/>
          <a:ln>
            <a:noFill/>
          </a:ln>
        </p:spPr>
        <p:txBody>
          <a:bodyPr anchorCtr="0" anchor="b" bIns="0" lIns="91425" spcFirstLastPara="1" rIns="91425" wrap="square" tIns="45700">
            <a:noAutofit/>
          </a:bodyPr>
          <a:lstStyle>
            <a:lvl1pPr lvl="0" marR="0" rtl="0" algn="l">
              <a:lnSpc>
                <a:spcPct val="90000"/>
              </a:lnSpc>
              <a:spcBef>
                <a:spcPts val="0"/>
              </a:spcBef>
              <a:spcAft>
                <a:spcPts val="0"/>
              </a:spcAft>
              <a:buClr>
                <a:schemeClr val="dk2"/>
              </a:buClr>
              <a:buSzPts val="4000"/>
              <a:buFont typeface="Arial"/>
              <a:buNone/>
              <a:defRPr b="0" i="0" sz="4000" u="none" cap="none" strike="noStrike">
                <a:solidFill>
                  <a:schemeClr val="dk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33"/>
          <p:cNvSpPr txBox="1"/>
          <p:nvPr>
            <p:ph idx="1" type="body"/>
          </p:nvPr>
        </p:nvSpPr>
        <p:spPr>
          <a:xfrm>
            <a:off x="838200" y="1825625"/>
            <a:ext cx="10515600" cy="3881904"/>
          </a:xfrm>
          <a:prstGeom prst="rect">
            <a:avLst/>
          </a:prstGeom>
          <a:noFill/>
          <a:ln>
            <a:noFill/>
          </a:ln>
        </p:spPr>
        <p:txBody>
          <a:bodyPr anchorCtr="0" anchor="t" bIns="45700" lIns="91425" spcFirstLastPara="1" rIns="91425" wrap="square" tIns="45700">
            <a:noAutofit/>
          </a:bodyPr>
          <a:lstStyle>
            <a:lvl1pPr indent="-381000" lvl="0" marL="457200" marR="0" rtl="0" algn="l">
              <a:lnSpc>
                <a:spcPct val="100000"/>
              </a:lnSpc>
              <a:spcBef>
                <a:spcPts val="0"/>
              </a:spcBef>
              <a:spcAft>
                <a:spcPts val="0"/>
              </a:spcAft>
              <a:buClr>
                <a:schemeClr val="dk2"/>
              </a:buClr>
              <a:buSzPts val="2400"/>
              <a:buFont typeface="Arial"/>
              <a:buChar char="•"/>
              <a:defRPr b="0" i="0" sz="2400" u="none" cap="none" strike="noStrike">
                <a:solidFill>
                  <a:schemeClr val="dk1"/>
                </a:solidFill>
                <a:latin typeface="Arial"/>
                <a:ea typeface="Arial"/>
                <a:cs typeface="Arial"/>
                <a:sym typeface="Arial"/>
              </a:defRPr>
            </a:lvl1pPr>
            <a:lvl2pPr indent="-355600" lvl="1" marL="914400" marR="0" rtl="0" algn="l">
              <a:lnSpc>
                <a:spcPct val="100000"/>
              </a:lnSpc>
              <a:spcBef>
                <a:spcPts val="1800"/>
              </a:spcBef>
              <a:spcAft>
                <a:spcPts val="0"/>
              </a:spcAft>
              <a:buClr>
                <a:schemeClr val="dk2"/>
              </a:buClr>
              <a:buSzPts val="2000"/>
              <a:buFont typeface="Arial"/>
              <a:buChar char="•"/>
              <a:defRPr b="0" i="0" sz="2000" u="none" cap="none" strike="noStrike">
                <a:solidFill>
                  <a:schemeClr val="dk1"/>
                </a:solidFill>
                <a:latin typeface="Arial"/>
                <a:ea typeface="Arial"/>
                <a:cs typeface="Arial"/>
                <a:sym typeface="Arial"/>
              </a:defRPr>
            </a:lvl2pPr>
            <a:lvl3pPr indent="-342900" lvl="2" marL="1371600" marR="0" rtl="0" algn="l">
              <a:lnSpc>
                <a:spcPct val="100000"/>
              </a:lnSpc>
              <a:spcBef>
                <a:spcPts val="1800"/>
              </a:spcBef>
              <a:spcAft>
                <a:spcPts val="0"/>
              </a:spcAft>
              <a:buClr>
                <a:schemeClr val="dk2"/>
              </a:buClr>
              <a:buSzPts val="1800"/>
              <a:buFont typeface="Arial"/>
              <a:buChar char="•"/>
              <a:defRPr b="0" i="0" sz="1800" u="none" cap="none" strike="noStrike">
                <a:solidFill>
                  <a:schemeClr val="dk1"/>
                </a:solidFill>
                <a:latin typeface="Arial"/>
                <a:ea typeface="Arial"/>
                <a:cs typeface="Arial"/>
                <a:sym typeface="Arial"/>
              </a:defRPr>
            </a:lvl3pPr>
            <a:lvl4pPr indent="-330200" lvl="3" marL="1828800" marR="0" rtl="0" algn="l">
              <a:lnSpc>
                <a:spcPct val="100000"/>
              </a:lnSpc>
              <a:spcBef>
                <a:spcPts val="180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4pPr>
            <a:lvl5pPr indent="-330200" lvl="4" marL="2286000" marR="0" rtl="0" algn="l">
              <a:lnSpc>
                <a:spcPct val="100000"/>
              </a:lnSpc>
              <a:spcBef>
                <a:spcPts val="180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5pPr>
            <a:lvl6pPr indent="-342900" lvl="5" marL="2743200" marR="0" rtl="0" algn="l">
              <a:lnSpc>
                <a:spcPct val="90000"/>
              </a:lnSpc>
              <a:spcBef>
                <a:spcPts val="18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p33"/>
          <p:cNvSpPr txBox="1"/>
          <p:nvPr>
            <p:ph idx="12" type="sldNum"/>
          </p:nvPr>
        </p:nvSpPr>
        <p:spPr>
          <a:xfrm>
            <a:off x="838200" y="6131286"/>
            <a:ext cx="2743200" cy="365125"/>
          </a:xfrm>
          <a:prstGeom prst="rect">
            <a:avLst/>
          </a:prstGeom>
          <a:noFill/>
          <a:ln>
            <a:noFill/>
          </a:ln>
        </p:spPr>
        <p:txBody>
          <a:bodyPr anchorCtr="0" anchor="ctr" bIns="45700" lIns="91425" spcFirstLastPara="1" rIns="91425" wrap="square" tIns="45700">
            <a:noAutofit/>
          </a:bodyPr>
          <a:lstStyle>
            <a:lvl1pPr indent="0" lvl="0" marL="0" marR="0" rtl="0" algn="l">
              <a:spcBef>
                <a:spcPts val="0"/>
              </a:spcBef>
              <a:buNone/>
              <a:defRPr b="0" i="0" sz="1200" u="none" cap="none" strike="noStrike">
                <a:solidFill>
                  <a:srgbClr val="949494"/>
                </a:solidFill>
                <a:latin typeface="Arial"/>
                <a:ea typeface="Arial"/>
                <a:cs typeface="Arial"/>
                <a:sym typeface="Arial"/>
              </a:defRPr>
            </a:lvl1pPr>
            <a:lvl2pPr indent="0" lvl="1" marL="0" marR="0" rtl="0" algn="l">
              <a:spcBef>
                <a:spcPts val="0"/>
              </a:spcBef>
              <a:buNone/>
              <a:defRPr b="0" i="0" sz="1200" u="none" cap="none" strike="noStrike">
                <a:solidFill>
                  <a:srgbClr val="949494"/>
                </a:solidFill>
                <a:latin typeface="Arial"/>
                <a:ea typeface="Arial"/>
                <a:cs typeface="Arial"/>
                <a:sym typeface="Arial"/>
              </a:defRPr>
            </a:lvl2pPr>
            <a:lvl3pPr indent="0" lvl="2" marL="0" marR="0" rtl="0" algn="l">
              <a:spcBef>
                <a:spcPts val="0"/>
              </a:spcBef>
              <a:buNone/>
              <a:defRPr b="0" i="0" sz="1200" u="none" cap="none" strike="noStrike">
                <a:solidFill>
                  <a:srgbClr val="949494"/>
                </a:solidFill>
                <a:latin typeface="Arial"/>
                <a:ea typeface="Arial"/>
                <a:cs typeface="Arial"/>
                <a:sym typeface="Arial"/>
              </a:defRPr>
            </a:lvl3pPr>
            <a:lvl4pPr indent="0" lvl="3" marL="0" marR="0" rtl="0" algn="l">
              <a:spcBef>
                <a:spcPts val="0"/>
              </a:spcBef>
              <a:buNone/>
              <a:defRPr b="0" i="0" sz="1200" u="none" cap="none" strike="noStrike">
                <a:solidFill>
                  <a:srgbClr val="949494"/>
                </a:solidFill>
                <a:latin typeface="Arial"/>
                <a:ea typeface="Arial"/>
                <a:cs typeface="Arial"/>
                <a:sym typeface="Arial"/>
              </a:defRPr>
            </a:lvl4pPr>
            <a:lvl5pPr indent="0" lvl="4" marL="0" marR="0" rtl="0" algn="l">
              <a:spcBef>
                <a:spcPts val="0"/>
              </a:spcBef>
              <a:buNone/>
              <a:defRPr b="0" i="0" sz="1200" u="none" cap="none" strike="noStrike">
                <a:solidFill>
                  <a:srgbClr val="949494"/>
                </a:solidFill>
                <a:latin typeface="Arial"/>
                <a:ea typeface="Arial"/>
                <a:cs typeface="Arial"/>
                <a:sym typeface="Arial"/>
              </a:defRPr>
            </a:lvl5pPr>
            <a:lvl6pPr indent="0" lvl="5" marL="0" marR="0" rtl="0" algn="l">
              <a:spcBef>
                <a:spcPts val="0"/>
              </a:spcBef>
              <a:buNone/>
              <a:defRPr b="0" i="0" sz="1200" u="none" cap="none" strike="noStrike">
                <a:solidFill>
                  <a:srgbClr val="949494"/>
                </a:solidFill>
                <a:latin typeface="Arial"/>
                <a:ea typeface="Arial"/>
                <a:cs typeface="Arial"/>
                <a:sym typeface="Arial"/>
              </a:defRPr>
            </a:lvl6pPr>
            <a:lvl7pPr indent="0" lvl="6" marL="0" marR="0" rtl="0" algn="l">
              <a:spcBef>
                <a:spcPts val="0"/>
              </a:spcBef>
              <a:buNone/>
              <a:defRPr b="0" i="0" sz="1200" u="none" cap="none" strike="noStrike">
                <a:solidFill>
                  <a:srgbClr val="949494"/>
                </a:solidFill>
                <a:latin typeface="Arial"/>
                <a:ea typeface="Arial"/>
                <a:cs typeface="Arial"/>
                <a:sym typeface="Arial"/>
              </a:defRPr>
            </a:lvl7pPr>
            <a:lvl8pPr indent="0" lvl="7" marL="0" marR="0" rtl="0" algn="l">
              <a:spcBef>
                <a:spcPts val="0"/>
              </a:spcBef>
              <a:buNone/>
              <a:defRPr b="0" i="0" sz="1200" u="none" cap="none" strike="noStrike">
                <a:solidFill>
                  <a:srgbClr val="949494"/>
                </a:solidFill>
                <a:latin typeface="Arial"/>
                <a:ea typeface="Arial"/>
                <a:cs typeface="Arial"/>
                <a:sym typeface="Arial"/>
              </a:defRPr>
            </a:lvl8pPr>
            <a:lvl9pPr indent="0" lvl="8" marL="0" marR="0" rtl="0" algn="l">
              <a:spcBef>
                <a:spcPts val="0"/>
              </a:spcBef>
              <a:buNone/>
              <a:defRPr b="0" i="0" sz="1200" u="none" cap="none" strike="noStrike">
                <a:solidFill>
                  <a:srgbClr val="949494"/>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fr-BE"/>
              <a:t>‹#›</a:t>
            </a:fld>
            <a:endParaRPr/>
          </a:p>
        </p:txBody>
      </p:sp>
      <p:pic>
        <p:nvPicPr>
          <p:cNvPr id="13" name="Google Shape;13;p33"/>
          <p:cNvPicPr preferRelativeResize="0"/>
          <p:nvPr/>
        </p:nvPicPr>
        <p:blipFill rotWithShape="1">
          <a:blip r:embed="rId1">
            <a:alphaModFix/>
          </a:blip>
          <a:srcRect b="0" l="0" r="0" t="0"/>
          <a:stretch/>
        </p:blipFill>
        <p:spPr>
          <a:xfrm>
            <a:off x="10033852" y="6045988"/>
            <a:ext cx="1715733" cy="450423"/>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image" Target="../media/image2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 Id="rId3" Type="http://schemas.openxmlformats.org/officeDocument/2006/relationships/image" Target="../media/image2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6.xml"/><Relationship Id="rId3" Type="http://schemas.openxmlformats.org/officeDocument/2006/relationships/image" Target="../media/image10.png"/><Relationship Id="rId4" Type="http://schemas.openxmlformats.org/officeDocument/2006/relationships/image" Target="../media/image22.png"/><Relationship Id="rId5" Type="http://schemas.openxmlformats.org/officeDocument/2006/relationships/image" Target="../media/image11.png"/><Relationship Id="rId6" Type="http://schemas.openxmlformats.org/officeDocument/2006/relationships/image" Target="../media/image31.png"/><Relationship Id="rId7" Type="http://schemas.openxmlformats.org/officeDocument/2006/relationships/image" Target="../media/image28.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9.xml"/><Relationship Id="rId3" Type="http://schemas.openxmlformats.org/officeDocument/2006/relationships/image" Target="../media/image25.png"/><Relationship Id="rId4" Type="http://schemas.openxmlformats.org/officeDocument/2006/relationships/image" Target="../media/image24.png"/><Relationship Id="rId5" Type="http://schemas.openxmlformats.org/officeDocument/2006/relationships/image" Target="../media/image29.png"/><Relationship Id="rId6" Type="http://schemas.openxmlformats.org/officeDocument/2006/relationships/image" Target="../media/image30.png"/><Relationship Id="rId7" Type="http://schemas.openxmlformats.org/officeDocument/2006/relationships/image" Target="../media/image1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6.xml"/><Relationship Id="rId3" Type="http://schemas.openxmlformats.org/officeDocument/2006/relationships/image" Target="../media/image19.png"/><Relationship Id="rId4" Type="http://schemas.openxmlformats.org/officeDocument/2006/relationships/image" Target="../media/image15.png"/><Relationship Id="rId5" Type="http://schemas.openxmlformats.org/officeDocument/2006/relationships/image" Target="../media/image14.png"/><Relationship Id="rId6" Type="http://schemas.openxmlformats.org/officeDocument/2006/relationships/image" Target="../media/image27.png"/><Relationship Id="rId7" Type="http://schemas.openxmlformats.org/officeDocument/2006/relationships/image" Target="../media/image16.png"/><Relationship Id="rId8" Type="http://schemas.openxmlformats.org/officeDocument/2006/relationships/image" Target="../media/image13.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8.xml"/><Relationship Id="rId3" Type="http://schemas.openxmlformats.org/officeDocument/2006/relationships/image" Target="../media/image19.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9.xml"/><Relationship Id="rId3" Type="http://schemas.openxmlformats.org/officeDocument/2006/relationships/image" Target="../media/image1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0.xml"/><Relationship Id="rId3" Type="http://schemas.openxmlformats.org/officeDocument/2006/relationships/image" Target="../media/image19.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1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 Id="rId3" Type="http://schemas.openxmlformats.org/officeDocument/2006/relationships/chart" Target="../charts/char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1"/>
          <p:cNvSpPr txBox="1"/>
          <p:nvPr>
            <p:ph type="ctrTitle"/>
          </p:nvPr>
        </p:nvSpPr>
        <p:spPr>
          <a:xfrm>
            <a:off x="1063388" y="1992572"/>
            <a:ext cx="10065300" cy="872700"/>
          </a:xfrm>
          <a:prstGeom prst="rect">
            <a:avLst/>
          </a:prstGeom>
          <a:noFill/>
          <a:ln>
            <a:noFill/>
          </a:ln>
        </p:spPr>
        <p:txBody>
          <a:bodyPr anchorCtr="0" anchor="t" bIns="0" lIns="91425" spcFirstLastPara="1" rIns="91425" wrap="square" tIns="45700">
            <a:noAutofit/>
          </a:bodyPr>
          <a:lstStyle/>
          <a:p>
            <a:pPr indent="0" lvl="0" marL="0" rtl="0" algn="ctr">
              <a:lnSpc>
                <a:spcPct val="90000"/>
              </a:lnSpc>
              <a:spcBef>
                <a:spcPts val="0"/>
              </a:spcBef>
              <a:spcAft>
                <a:spcPts val="0"/>
              </a:spcAft>
              <a:buClr>
                <a:schemeClr val="lt1"/>
              </a:buClr>
              <a:buSzPts val="4800"/>
              <a:buFont typeface="Arial"/>
              <a:buNone/>
            </a:pPr>
            <a:r>
              <a:rPr lang="fr-BE" sz="4800"/>
              <a:t>Neighbourhood, Development and International Cooperation Instrument (NDICI)  Mid Term Review</a:t>
            </a:r>
            <a:br>
              <a:rPr lang="fr-BE" sz="4800"/>
            </a:br>
            <a:r>
              <a:rPr lang="fr-BE" sz="4800"/>
              <a:t>Consultation with Private Sector</a:t>
            </a:r>
            <a:endParaRPr sz="4800"/>
          </a:p>
        </p:txBody>
      </p:sp>
      <p:sp>
        <p:nvSpPr>
          <p:cNvPr id="198" name="Google Shape;198;p1"/>
          <p:cNvSpPr txBox="1"/>
          <p:nvPr>
            <p:ph idx="2" type="body"/>
          </p:nvPr>
        </p:nvSpPr>
        <p:spPr>
          <a:xfrm>
            <a:off x="6096000" y="5783535"/>
            <a:ext cx="5040313" cy="528998"/>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2200"/>
              <a:buFont typeface="Arial"/>
              <a:buNone/>
            </a:pPr>
            <a:r>
              <a:rPr lang="fr-BE"/>
              <a:t>22 September 2023</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pic>
        <p:nvPicPr>
          <p:cNvPr descr="A black background with white text&#10;&#10;Description automatically generated" id="275" name="Google Shape;275;p10"/>
          <p:cNvPicPr preferRelativeResize="0"/>
          <p:nvPr>
            <p:ph idx="1" type="body"/>
          </p:nvPr>
        </p:nvPicPr>
        <p:blipFill rotWithShape="1">
          <a:blip r:embed="rId3">
            <a:alphaModFix/>
          </a:blip>
          <a:srcRect b="0" l="0" r="0" t="0"/>
          <a:stretch/>
        </p:blipFill>
        <p:spPr>
          <a:xfrm>
            <a:off x="859999" y="1825625"/>
            <a:ext cx="10862098" cy="3881904"/>
          </a:xfrm>
          <a:prstGeom prst="rect">
            <a:avLst/>
          </a:prstGeom>
          <a:noFill/>
          <a:ln>
            <a:noFill/>
          </a:ln>
        </p:spPr>
      </p:pic>
      <p:sp>
        <p:nvSpPr>
          <p:cNvPr id="276" name="Google Shape;276;p10"/>
          <p:cNvSpPr txBox="1"/>
          <p:nvPr>
            <p:ph type="title"/>
          </p:nvPr>
        </p:nvSpPr>
        <p:spPr>
          <a:xfrm>
            <a:off x="970722" y="482860"/>
            <a:ext cx="10515600" cy="782357"/>
          </a:xfrm>
          <a:prstGeom prst="rect">
            <a:avLst/>
          </a:prstGeom>
          <a:noFill/>
          <a:ln>
            <a:noFill/>
          </a:ln>
        </p:spPr>
        <p:txBody>
          <a:bodyPr anchorCtr="0" anchor="b" bIns="0" lIns="91425" spcFirstLastPara="1" rIns="91425" wrap="square" tIns="45700">
            <a:noAutofit/>
          </a:bodyPr>
          <a:lstStyle/>
          <a:p>
            <a:pPr indent="0" lvl="0" marL="0" rtl="0" algn="l">
              <a:lnSpc>
                <a:spcPct val="90000"/>
              </a:lnSpc>
              <a:spcBef>
                <a:spcPts val="0"/>
              </a:spcBef>
              <a:spcAft>
                <a:spcPts val="0"/>
              </a:spcAft>
              <a:buClr>
                <a:schemeClr val="dk2"/>
              </a:buClr>
              <a:buSzPts val="4000"/>
              <a:buFont typeface="Arial"/>
              <a:buNone/>
            </a:pPr>
            <a:r>
              <a:rPr lang="fr-BE"/>
              <a:t>AMERICAS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0" name="Shape 280"/>
        <p:cNvGrpSpPr/>
        <p:nvPr/>
      </p:nvGrpSpPr>
      <p:grpSpPr>
        <a:xfrm>
          <a:off x="0" y="0"/>
          <a:ext cx="0" cy="0"/>
          <a:chOff x="0" y="0"/>
          <a:chExt cx="0" cy="0"/>
        </a:xfrm>
      </p:grpSpPr>
      <p:pic>
        <p:nvPicPr>
          <p:cNvPr descr="A group of colorful squares with text&#10;&#10;Description automatically generated" id="281" name="Google Shape;281;p11"/>
          <p:cNvPicPr preferRelativeResize="0"/>
          <p:nvPr>
            <p:ph idx="1" type="body"/>
          </p:nvPr>
        </p:nvPicPr>
        <p:blipFill rotWithShape="1">
          <a:blip r:embed="rId3">
            <a:alphaModFix/>
          </a:blip>
          <a:srcRect b="0" l="0" r="0" t="0"/>
          <a:stretch/>
        </p:blipFill>
        <p:spPr>
          <a:xfrm>
            <a:off x="1975832" y="1588972"/>
            <a:ext cx="7850112" cy="3671402"/>
          </a:xfrm>
          <a:prstGeom prst="rect">
            <a:avLst/>
          </a:prstGeom>
          <a:noFill/>
          <a:ln>
            <a:noFill/>
          </a:ln>
        </p:spPr>
      </p:pic>
      <p:sp>
        <p:nvSpPr>
          <p:cNvPr id="282" name="Google Shape;282;p11"/>
          <p:cNvSpPr txBox="1"/>
          <p:nvPr>
            <p:ph idx="2" type="body"/>
          </p:nvPr>
        </p:nvSpPr>
        <p:spPr>
          <a:xfrm>
            <a:off x="1036054" y="4873625"/>
            <a:ext cx="4651859" cy="1867281"/>
          </a:xfrm>
          <a:prstGeom prst="rect">
            <a:avLst/>
          </a:prstGeom>
          <a:noFill/>
          <a:ln>
            <a:noFill/>
          </a:ln>
        </p:spPr>
        <p:txBody>
          <a:bodyPr anchorCtr="0" anchor="t" bIns="45700" lIns="91425" spcFirstLastPara="1" rIns="91425" wrap="square" tIns="45700">
            <a:noAutofit/>
          </a:bodyPr>
          <a:lstStyle/>
          <a:p>
            <a:pPr indent="-228600" lvl="0" marL="228600" rtl="0" algn="l">
              <a:lnSpc>
                <a:spcPct val="100000"/>
              </a:lnSpc>
              <a:spcBef>
                <a:spcPts val="0"/>
              </a:spcBef>
              <a:spcAft>
                <a:spcPts val="0"/>
              </a:spcAft>
              <a:buSzPts val="1400"/>
              <a:buChar char="•"/>
            </a:pPr>
            <a:r>
              <a:rPr lang="fr-BE" sz="1400"/>
              <a:t>Caribbean window (EUR 208 mln)</a:t>
            </a:r>
            <a:endParaRPr/>
          </a:p>
          <a:p>
            <a:pPr indent="-228600" lvl="0" marL="228600" rtl="0" algn="l">
              <a:lnSpc>
                <a:spcPct val="100000"/>
              </a:lnSpc>
              <a:spcBef>
                <a:spcPts val="1800"/>
              </a:spcBef>
              <a:spcAft>
                <a:spcPts val="0"/>
              </a:spcAft>
              <a:buSzPts val="1400"/>
              <a:buChar char="•"/>
            </a:pPr>
            <a:r>
              <a:rPr lang="fr-BE" sz="1400"/>
              <a:t>Central America (EUR 50 mln)</a:t>
            </a:r>
            <a:endParaRPr/>
          </a:p>
          <a:p>
            <a:pPr indent="-228600" lvl="0" marL="228600" rtl="0" algn="l">
              <a:lnSpc>
                <a:spcPct val="100000"/>
              </a:lnSpc>
              <a:spcBef>
                <a:spcPts val="1800"/>
              </a:spcBef>
              <a:spcAft>
                <a:spcPts val="0"/>
              </a:spcAft>
              <a:buSzPts val="1400"/>
              <a:buChar char="•"/>
            </a:pPr>
            <a:r>
              <a:rPr lang="fr-BE" sz="1400"/>
              <a:t>US and Canada (EUR 55 mln)</a:t>
            </a:r>
            <a:endParaRPr/>
          </a:p>
          <a:p>
            <a:pPr indent="-228600" lvl="0" marL="228600" rtl="0" algn="l">
              <a:lnSpc>
                <a:spcPct val="100000"/>
              </a:lnSpc>
              <a:spcBef>
                <a:spcPts val="1800"/>
              </a:spcBef>
              <a:spcAft>
                <a:spcPts val="0"/>
              </a:spcAft>
              <a:buSzPts val="1400"/>
              <a:buChar char="•"/>
            </a:pPr>
            <a:r>
              <a:rPr lang="fr-BE" sz="1400"/>
              <a:t>Support measures (EUR 126 mln)</a:t>
            </a:r>
            <a:endParaRPr/>
          </a:p>
        </p:txBody>
      </p:sp>
      <p:sp>
        <p:nvSpPr>
          <p:cNvPr id="283" name="Google Shape;283;p11"/>
          <p:cNvSpPr txBox="1"/>
          <p:nvPr>
            <p:ph type="title"/>
          </p:nvPr>
        </p:nvSpPr>
        <p:spPr>
          <a:xfrm>
            <a:off x="970722" y="482860"/>
            <a:ext cx="10515600" cy="782357"/>
          </a:xfrm>
          <a:prstGeom prst="rect">
            <a:avLst/>
          </a:prstGeom>
          <a:noFill/>
          <a:ln>
            <a:noFill/>
          </a:ln>
        </p:spPr>
        <p:txBody>
          <a:bodyPr anchorCtr="0" anchor="b" bIns="0" lIns="91425" spcFirstLastPara="1" rIns="91425" wrap="square" tIns="45700">
            <a:normAutofit/>
          </a:bodyPr>
          <a:lstStyle/>
          <a:p>
            <a:pPr indent="0" lvl="0" marL="0" rtl="0" algn="l">
              <a:lnSpc>
                <a:spcPct val="90000"/>
              </a:lnSpc>
              <a:spcBef>
                <a:spcPts val="0"/>
              </a:spcBef>
              <a:spcAft>
                <a:spcPts val="0"/>
              </a:spcAft>
              <a:buClr>
                <a:schemeClr val="dk2"/>
              </a:buClr>
              <a:buSzPts val="4000"/>
              <a:buFont typeface="Arial"/>
              <a:buNone/>
            </a:pPr>
            <a:r>
              <a:rPr lang="fr-BE"/>
              <a:t>Regional MIP (EUR 1280 mln)</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12"/>
          <p:cNvSpPr txBox="1"/>
          <p:nvPr>
            <p:ph idx="1" type="subTitle"/>
          </p:nvPr>
        </p:nvSpPr>
        <p:spPr>
          <a:xfrm>
            <a:off x="1125186" y="929460"/>
            <a:ext cx="10156297" cy="1834748"/>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SzPts val="2400"/>
              <a:buNone/>
            </a:pPr>
            <a:r>
              <a:t/>
            </a:r>
            <a:endParaRPr/>
          </a:p>
          <a:p>
            <a:pPr indent="0" lvl="0" marL="0" rtl="0" algn="ctr">
              <a:lnSpc>
                <a:spcPct val="100000"/>
              </a:lnSpc>
              <a:spcBef>
                <a:spcPts val="1800"/>
              </a:spcBef>
              <a:spcAft>
                <a:spcPts val="0"/>
              </a:spcAft>
              <a:buSzPts val="6000"/>
              <a:buNone/>
            </a:pPr>
            <a:r>
              <a:rPr lang="fr-BE" sz="6000">
                <a:solidFill>
                  <a:srgbClr val="0356B1"/>
                </a:solidFill>
              </a:rPr>
              <a:t>ASIA and the PACIFIC</a:t>
            </a:r>
            <a:endParaRPr/>
          </a:p>
          <a:p>
            <a:pPr indent="0" lvl="0" marL="0" rtl="0" algn="ctr">
              <a:lnSpc>
                <a:spcPct val="100000"/>
              </a:lnSpc>
              <a:spcBef>
                <a:spcPts val="1800"/>
              </a:spcBef>
              <a:spcAft>
                <a:spcPts val="0"/>
              </a:spcAft>
              <a:buSzPts val="2400"/>
              <a:buNone/>
            </a:pPr>
            <a:r>
              <a:t/>
            </a:r>
            <a:endParaRPr/>
          </a:p>
          <a:p>
            <a:pPr indent="0" lvl="0" marL="0" rtl="0" algn="ctr">
              <a:lnSpc>
                <a:spcPct val="100000"/>
              </a:lnSpc>
              <a:spcBef>
                <a:spcPts val="1800"/>
              </a:spcBef>
              <a:spcAft>
                <a:spcPts val="0"/>
              </a:spcAft>
              <a:buSzPts val="2400"/>
              <a:buNone/>
            </a:pPr>
            <a:r>
              <a:t/>
            </a:r>
            <a:endParaRPr/>
          </a:p>
          <a:p>
            <a:pPr indent="0" lvl="0" marL="0" rtl="0" algn="ctr">
              <a:lnSpc>
                <a:spcPct val="100000"/>
              </a:lnSpc>
              <a:spcBef>
                <a:spcPts val="1800"/>
              </a:spcBef>
              <a:spcAft>
                <a:spcPts val="0"/>
              </a:spcAft>
              <a:buSzPts val="2400"/>
              <a:buNone/>
            </a:pPr>
            <a:r>
              <a:t/>
            </a:r>
            <a:endParaRPr b="1" u="sng"/>
          </a:p>
          <a:p>
            <a:pPr indent="-190500" lvl="0" marL="342900" rtl="0" algn="ctr">
              <a:lnSpc>
                <a:spcPct val="100000"/>
              </a:lnSpc>
              <a:spcBef>
                <a:spcPts val="1800"/>
              </a:spcBef>
              <a:spcAft>
                <a:spcPts val="0"/>
              </a:spcAft>
              <a:buSzPts val="2400"/>
              <a:buFont typeface="Arial"/>
              <a:buNone/>
            </a:pPr>
            <a:r>
              <a:t/>
            </a:r>
            <a:endParaRPr b="1" u="sng"/>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13"/>
          <p:cNvSpPr txBox="1"/>
          <p:nvPr>
            <p:ph type="title"/>
          </p:nvPr>
        </p:nvSpPr>
        <p:spPr>
          <a:xfrm>
            <a:off x="1063822" y="381913"/>
            <a:ext cx="10905698" cy="782357"/>
          </a:xfrm>
          <a:prstGeom prst="rect">
            <a:avLst/>
          </a:prstGeom>
          <a:noFill/>
          <a:ln>
            <a:noFill/>
          </a:ln>
        </p:spPr>
        <p:txBody>
          <a:bodyPr anchorCtr="0" anchor="b" bIns="0" lIns="91425" spcFirstLastPara="1" rIns="91425" wrap="square" tIns="45700">
            <a:noAutofit/>
          </a:bodyPr>
          <a:lstStyle/>
          <a:p>
            <a:pPr indent="0" lvl="0" marL="0" rtl="0" algn="ctr">
              <a:lnSpc>
                <a:spcPct val="90000"/>
              </a:lnSpc>
              <a:spcBef>
                <a:spcPts val="0"/>
              </a:spcBef>
              <a:spcAft>
                <a:spcPts val="0"/>
              </a:spcAft>
              <a:buClr>
                <a:schemeClr val="dk2"/>
              </a:buClr>
              <a:buSzPts val="3200"/>
              <a:buFont typeface="Calibri"/>
              <a:buNone/>
            </a:pPr>
            <a:r>
              <a:rPr lang="fr-BE" sz="3200">
                <a:latin typeface="Calibri"/>
                <a:ea typeface="Calibri"/>
                <a:cs typeface="Calibri"/>
                <a:sym typeface="Calibri"/>
              </a:rPr>
              <a:t>Regional Multi-annual Indicative Programme</a:t>
            </a:r>
            <a:br>
              <a:rPr lang="fr-BE" sz="3200">
                <a:latin typeface="Calibri"/>
                <a:ea typeface="Calibri"/>
                <a:cs typeface="Calibri"/>
                <a:sym typeface="Calibri"/>
              </a:rPr>
            </a:br>
            <a:r>
              <a:rPr lang="fr-BE" sz="3200">
                <a:latin typeface="Calibri"/>
                <a:ea typeface="Calibri"/>
                <a:cs typeface="Calibri"/>
                <a:sym typeface="Calibri"/>
              </a:rPr>
              <a:t>for Asia and the Pacific  </a:t>
            </a:r>
            <a:r>
              <a:rPr lang="fr-BE" sz="2400">
                <a:latin typeface="Calibri"/>
                <a:ea typeface="Calibri"/>
                <a:cs typeface="Calibri"/>
                <a:sym typeface="Calibri"/>
              </a:rPr>
              <a:t>(€ 2.3 billion)</a:t>
            </a:r>
            <a:endParaRPr sz="2400">
              <a:latin typeface="Calibri"/>
              <a:ea typeface="Calibri"/>
              <a:cs typeface="Calibri"/>
              <a:sym typeface="Calibri"/>
            </a:endParaRPr>
          </a:p>
        </p:txBody>
      </p:sp>
      <p:graphicFrame>
        <p:nvGraphicFramePr>
          <p:cNvPr id="296" name="Google Shape;296;p13"/>
          <p:cNvGraphicFramePr/>
          <p:nvPr/>
        </p:nvGraphicFramePr>
        <p:xfrm>
          <a:off x="1008605" y="1511871"/>
          <a:ext cx="3000000" cy="3000000"/>
        </p:xfrm>
        <a:graphic>
          <a:graphicData uri="http://schemas.openxmlformats.org/drawingml/2006/table">
            <a:tbl>
              <a:tblPr bandRow="1" firstRow="1">
                <a:noFill/>
                <a:tableStyleId>{EF39D56A-80B9-431A-B078-3F464C64BFF2}</a:tableStyleId>
              </a:tblPr>
              <a:tblGrid>
                <a:gridCol w="3460275"/>
              </a:tblGrid>
              <a:tr h="1235300">
                <a:tc>
                  <a:txBody>
                    <a:bodyPr/>
                    <a:lstStyle/>
                    <a:p>
                      <a:pPr indent="0" lvl="0" marL="0" marR="0" rtl="0" algn="ctr">
                        <a:lnSpc>
                          <a:spcPct val="100000"/>
                        </a:lnSpc>
                        <a:spcBef>
                          <a:spcPts val="0"/>
                        </a:spcBef>
                        <a:spcAft>
                          <a:spcPts val="0"/>
                        </a:spcAft>
                        <a:buClr>
                          <a:schemeClr val="lt1"/>
                        </a:buClr>
                        <a:buSzPts val="1800"/>
                        <a:buFont typeface="Calibri"/>
                        <a:buNone/>
                      </a:pPr>
                      <a:r>
                        <a:rPr lang="fr-BE" sz="1800" u="none" cap="none" strike="noStrike">
                          <a:solidFill>
                            <a:schemeClr val="lt1"/>
                          </a:solidFill>
                          <a:latin typeface="Calibri"/>
                          <a:ea typeface="Calibri"/>
                          <a:cs typeface="Calibri"/>
                          <a:sym typeface="Calibri"/>
                        </a:rPr>
                        <a:t>Priority Area 1: </a:t>
                      </a:r>
                      <a:endParaRPr sz="1800" u="none" cap="none" strike="noStrike">
                        <a:solidFill>
                          <a:schemeClr val="lt1"/>
                        </a:solidFill>
                        <a:latin typeface="Calibri"/>
                        <a:ea typeface="Calibri"/>
                        <a:cs typeface="Calibri"/>
                        <a:sym typeface="Calibri"/>
                      </a:endParaRPr>
                    </a:p>
                    <a:p>
                      <a:pPr indent="0" lvl="0" marL="0" marR="0" rtl="0" algn="ctr">
                        <a:lnSpc>
                          <a:spcPct val="100000"/>
                        </a:lnSpc>
                        <a:spcBef>
                          <a:spcPts val="0"/>
                        </a:spcBef>
                        <a:spcAft>
                          <a:spcPts val="0"/>
                        </a:spcAft>
                        <a:buClr>
                          <a:schemeClr val="lt1"/>
                        </a:buClr>
                        <a:buSzPts val="1800"/>
                        <a:buFont typeface="Calibri"/>
                        <a:buNone/>
                      </a:pPr>
                      <a:r>
                        <a:rPr lang="fr-BE" sz="1800" u="none" cap="none" strike="noStrike">
                          <a:solidFill>
                            <a:schemeClr val="lt1"/>
                          </a:solidFill>
                          <a:latin typeface="Calibri"/>
                          <a:ea typeface="Calibri"/>
                          <a:cs typeface="Calibri"/>
                          <a:sym typeface="Calibri"/>
                        </a:rPr>
                        <a:t>Regional Integration &amp; Cooperation</a:t>
                      </a:r>
                      <a:endParaRPr/>
                    </a:p>
                    <a:p>
                      <a:pPr indent="0" lvl="0" marL="0" marR="0" rtl="0" algn="ctr">
                        <a:lnSpc>
                          <a:spcPct val="100000"/>
                        </a:lnSpc>
                        <a:spcBef>
                          <a:spcPts val="0"/>
                        </a:spcBef>
                        <a:spcAft>
                          <a:spcPts val="0"/>
                        </a:spcAft>
                        <a:buClr>
                          <a:schemeClr val="lt1"/>
                        </a:buClr>
                        <a:buSzPts val="1500"/>
                        <a:buFont typeface="Calibri"/>
                        <a:buNone/>
                      </a:pPr>
                      <a:r>
                        <a:rPr lang="fr-BE" sz="1500" u="none" cap="none" strike="noStrike">
                          <a:solidFill>
                            <a:schemeClr val="lt1"/>
                          </a:solidFill>
                          <a:latin typeface="Calibri"/>
                          <a:ea typeface="Calibri"/>
                          <a:cs typeface="Calibri"/>
                          <a:sym typeface="Calibri"/>
                        </a:rPr>
                        <a:t>€ </a:t>
                      </a:r>
                      <a:r>
                        <a:rPr b="1" lang="fr-BE" sz="1500" u="none" cap="none" strike="noStrike">
                          <a:solidFill>
                            <a:schemeClr val="lt1"/>
                          </a:solidFill>
                          <a:latin typeface="Calibri"/>
                          <a:ea typeface="Calibri"/>
                          <a:cs typeface="Calibri"/>
                          <a:sym typeface="Calibri"/>
                        </a:rPr>
                        <a:t>721 million </a:t>
                      </a:r>
                      <a:endParaRPr b="1" sz="1500" u="none" cap="none" strike="noStrike">
                        <a:solidFill>
                          <a:schemeClr val="lt1"/>
                        </a:solidFill>
                        <a:latin typeface="Calibri"/>
                        <a:ea typeface="Calibri"/>
                        <a:cs typeface="Calibri"/>
                        <a:sym typeface="Calibri"/>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chemeClr val="accent1"/>
                    </a:solidFill>
                  </a:tcPr>
                </a:tc>
              </a:tr>
              <a:tr h="1862275">
                <a:tc>
                  <a:txBody>
                    <a:bodyPr/>
                    <a:lstStyle/>
                    <a:p>
                      <a:pPr indent="-285750" lvl="0" marL="285750" marR="0" rtl="0" algn="l">
                        <a:lnSpc>
                          <a:spcPct val="100000"/>
                        </a:lnSpc>
                        <a:spcBef>
                          <a:spcPts val="0"/>
                        </a:spcBef>
                        <a:spcAft>
                          <a:spcPts val="0"/>
                        </a:spcAft>
                        <a:buClr>
                          <a:schemeClr val="dk1"/>
                        </a:buClr>
                        <a:buSzPts val="1800"/>
                        <a:buFont typeface="Arial"/>
                        <a:buChar char="•"/>
                      </a:pPr>
                      <a:r>
                        <a:rPr b="1" lang="fr-BE" sz="1800" u="none" cap="none" strike="noStrike">
                          <a:latin typeface="Calibri"/>
                          <a:ea typeface="Calibri"/>
                          <a:cs typeface="Calibri"/>
                          <a:sym typeface="Calibri"/>
                        </a:rPr>
                        <a:t>Central Asia</a:t>
                      </a:r>
                      <a:endParaRPr/>
                    </a:p>
                    <a:p>
                      <a:pPr indent="-285750" lvl="0" marL="285750" marR="0" rtl="0" algn="l">
                        <a:lnSpc>
                          <a:spcPct val="100000"/>
                        </a:lnSpc>
                        <a:spcBef>
                          <a:spcPts val="300"/>
                        </a:spcBef>
                        <a:spcAft>
                          <a:spcPts val="0"/>
                        </a:spcAft>
                        <a:buClr>
                          <a:schemeClr val="dk1"/>
                        </a:buClr>
                        <a:buSzPts val="1800"/>
                        <a:buFont typeface="Arial"/>
                        <a:buChar char="•"/>
                      </a:pPr>
                      <a:r>
                        <a:rPr b="1" lang="fr-BE" sz="1800" u="none" cap="none" strike="noStrike">
                          <a:latin typeface="Calibri"/>
                          <a:ea typeface="Calibri"/>
                          <a:cs typeface="Calibri"/>
                          <a:sym typeface="Calibri"/>
                        </a:rPr>
                        <a:t>South Asia</a:t>
                      </a:r>
                      <a:endParaRPr/>
                    </a:p>
                    <a:p>
                      <a:pPr indent="-285750" lvl="0" marL="285750" marR="0" rtl="0" algn="l">
                        <a:lnSpc>
                          <a:spcPct val="100000"/>
                        </a:lnSpc>
                        <a:spcBef>
                          <a:spcPts val="300"/>
                        </a:spcBef>
                        <a:spcAft>
                          <a:spcPts val="0"/>
                        </a:spcAft>
                        <a:buClr>
                          <a:schemeClr val="dk1"/>
                        </a:buClr>
                        <a:buSzPts val="1800"/>
                        <a:buFont typeface="Arial"/>
                        <a:buChar char="•"/>
                      </a:pPr>
                      <a:r>
                        <a:rPr b="1" lang="fr-BE" sz="1800" u="none" cap="none" strike="noStrike">
                          <a:latin typeface="Calibri"/>
                          <a:ea typeface="Calibri"/>
                          <a:cs typeface="Calibri"/>
                          <a:sym typeface="Calibri"/>
                        </a:rPr>
                        <a:t>South-East Asia and ASEAN</a:t>
                      </a:r>
                      <a:endParaRPr/>
                    </a:p>
                    <a:p>
                      <a:pPr indent="-285750" lvl="0" marL="285750" marR="0" rtl="0" algn="l">
                        <a:lnSpc>
                          <a:spcPct val="100000"/>
                        </a:lnSpc>
                        <a:spcBef>
                          <a:spcPts val="300"/>
                        </a:spcBef>
                        <a:spcAft>
                          <a:spcPts val="0"/>
                        </a:spcAft>
                        <a:buClr>
                          <a:schemeClr val="dk1"/>
                        </a:buClr>
                        <a:buSzPts val="1800"/>
                        <a:buFont typeface="Arial"/>
                        <a:buChar char="•"/>
                      </a:pPr>
                      <a:r>
                        <a:rPr b="1" lang="fr-BE" sz="1800" u="none" cap="none" strike="noStrike">
                          <a:latin typeface="Calibri"/>
                          <a:ea typeface="Calibri"/>
                          <a:cs typeface="Calibri"/>
                          <a:sym typeface="Calibri"/>
                        </a:rPr>
                        <a:t>Pacific</a:t>
                      </a:r>
                      <a:endParaRPr/>
                    </a:p>
                    <a:p>
                      <a:pPr indent="-285750" lvl="0" marL="285750" marR="0" rtl="0" algn="l">
                        <a:lnSpc>
                          <a:spcPct val="100000"/>
                        </a:lnSpc>
                        <a:spcBef>
                          <a:spcPts val="300"/>
                        </a:spcBef>
                        <a:spcAft>
                          <a:spcPts val="0"/>
                        </a:spcAft>
                        <a:buClr>
                          <a:schemeClr val="dk1"/>
                        </a:buClr>
                        <a:buSzPts val="1800"/>
                        <a:buFont typeface="Arial"/>
                        <a:buChar char="•"/>
                      </a:pPr>
                      <a:r>
                        <a:rPr b="1" lang="fr-BE" sz="1800" u="none" cap="none" strike="noStrike">
                          <a:latin typeface="Calibri"/>
                          <a:ea typeface="Calibri"/>
                          <a:cs typeface="Calibri"/>
                          <a:sym typeface="Calibri"/>
                        </a:rPr>
                        <a:t>Pan-Asia</a:t>
                      </a:r>
                      <a:endParaRPr b="1" sz="1800" u="none" cap="none" strike="noStrike">
                        <a:latin typeface="Calibri"/>
                        <a:ea typeface="Calibri"/>
                        <a:cs typeface="Calibri"/>
                        <a:sym typeface="Calibri"/>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chemeClr val="lt1"/>
                    </a:solidFill>
                  </a:tcPr>
                </a:tc>
              </a:tr>
            </a:tbl>
          </a:graphicData>
        </a:graphic>
      </p:graphicFrame>
      <p:graphicFrame>
        <p:nvGraphicFramePr>
          <p:cNvPr id="297" name="Google Shape;297;p13"/>
          <p:cNvGraphicFramePr/>
          <p:nvPr/>
        </p:nvGraphicFramePr>
        <p:xfrm>
          <a:off x="4614166" y="1511871"/>
          <a:ext cx="3000000" cy="3000000"/>
        </p:xfrm>
        <a:graphic>
          <a:graphicData uri="http://schemas.openxmlformats.org/drawingml/2006/table">
            <a:tbl>
              <a:tblPr bandRow="1" firstRow="1">
                <a:noFill/>
                <a:tableStyleId>{EF39D56A-80B9-431A-B078-3F464C64BFF2}</a:tableStyleId>
              </a:tblPr>
              <a:tblGrid>
                <a:gridCol w="3704675"/>
              </a:tblGrid>
              <a:tr h="1095850">
                <a:tc>
                  <a:txBody>
                    <a:bodyPr/>
                    <a:lstStyle/>
                    <a:p>
                      <a:pPr indent="0" lvl="0" marL="0" marR="0" rtl="0" algn="ctr">
                        <a:lnSpc>
                          <a:spcPct val="100000"/>
                        </a:lnSpc>
                        <a:spcBef>
                          <a:spcPts val="0"/>
                        </a:spcBef>
                        <a:spcAft>
                          <a:spcPts val="0"/>
                        </a:spcAft>
                        <a:buClr>
                          <a:schemeClr val="lt1"/>
                        </a:buClr>
                        <a:buSzPts val="1800"/>
                        <a:buFont typeface="Calibri"/>
                        <a:buNone/>
                      </a:pPr>
                      <a:r>
                        <a:rPr lang="fr-BE" sz="1800" u="none" cap="none" strike="noStrike">
                          <a:solidFill>
                            <a:schemeClr val="lt1"/>
                          </a:solidFill>
                          <a:latin typeface="Calibri"/>
                          <a:ea typeface="Calibri"/>
                          <a:cs typeface="Calibri"/>
                          <a:sym typeface="Calibri"/>
                        </a:rPr>
                        <a:t>Priority Area 2: </a:t>
                      </a:r>
                      <a:endParaRPr sz="1800" u="none" cap="none" strike="noStrike">
                        <a:solidFill>
                          <a:schemeClr val="lt1"/>
                        </a:solidFill>
                        <a:latin typeface="Calibri"/>
                        <a:ea typeface="Calibri"/>
                        <a:cs typeface="Calibri"/>
                        <a:sym typeface="Calibri"/>
                      </a:endParaRPr>
                    </a:p>
                    <a:p>
                      <a:pPr indent="0" lvl="0" marL="0" marR="0" rtl="0" algn="ctr">
                        <a:lnSpc>
                          <a:spcPct val="100000"/>
                        </a:lnSpc>
                        <a:spcBef>
                          <a:spcPts val="0"/>
                        </a:spcBef>
                        <a:spcAft>
                          <a:spcPts val="0"/>
                        </a:spcAft>
                        <a:buClr>
                          <a:schemeClr val="lt1"/>
                        </a:buClr>
                        <a:buSzPts val="1800"/>
                        <a:buFont typeface="Calibri"/>
                        <a:buNone/>
                      </a:pPr>
                      <a:r>
                        <a:rPr lang="fr-BE" sz="1800" u="none" cap="none" strike="noStrike">
                          <a:solidFill>
                            <a:schemeClr val="lt1"/>
                          </a:solidFill>
                          <a:latin typeface="Calibri"/>
                          <a:ea typeface="Calibri"/>
                          <a:cs typeface="Calibri"/>
                          <a:sym typeface="Calibri"/>
                        </a:rPr>
                        <a:t>Pursuing EU interests with key partners</a:t>
                      </a:r>
                      <a:endParaRPr/>
                    </a:p>
                    <a:p>
                      <a:pPr indent="0" lvl="0" marL="0" marR="0" rtl="0" algn="ctr">
                        <a:lnSpc>
                          <a:spcPct val="100000"/>
                        </a:lnSpc>
                        <a:spcBef>
                          <a:spcPts val="0"/>
                        </a:spcBef>
                        <a:spcAft>
                          <a:spcPts val="0"/>
                        </a:spcAft>
                        <a:buClr>
                          <a:schemeClr val="lt1"/>
                        </a:buClr>
                        <a:buSzPts val="1500"/>
                        <a:buFont typeface="Calibri"/>
                        <a:buNone/>
                      </a:pPr>
                      <a:r>
                        <a:rPr lang="fr-BE" sz="1500" u="none" cap="none" strike="noStrike">
                          <a:solidFill>
                            <a:schemeClr val="lt1"/>
                          </a:solidFill>
                          <a:latin typeface="Calibri"/>
                          <a:ea typeface="Calibri"/>
                          <a:cs typeface="Calibri"/>
                          <a:sym typeface="Calibri"/>
                        </a:rPr>
                        <a:t>€ </a:t>
                      </a:r>
                      <a:r>
                        <a:rPr b="1" lang="fr-BE" sz="1500" u="none" cap="none" strike="noStrike">
                          <a:solidFill>
                            <a:schemeClr val="lt1"/>
                          </a:solidFill>
                          <a:latin typeface="Calibri"/>
                          <a:ea typeface="Calibri"/>
                          <a:cs typeface="Calibri"/>
                          <a:sym typeface="Calibri"/>
                        </a:rPr>
                        <a:t>355 million</a:t>
                      </a:r>
                      <a:endParaRPr b="1" sz="1500" u="none" cap="none" strike="noStrike">
                        <a:solidFill>
                          <a:schemeClr val="lt1"/>
                        </a:solidFill>
                        <a:latin typeface="Calibri"/>
                        <a:ea typeface="Calibri"/>
                        <a:cs typeface="Calibri"/>
                        <a:sym typeface="Calibri"/>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chemeClr val="accent1"/>
                    </a:solidFill>
                  </a:tcPr>
                </a:tc>
              </a:tr>
              <a:tr h="2001725">
                <a:tc>
                  <a:txBody>
                    <a:bodyPr/>
                    <a:lstStyle/>
                    <a:p>
                      <a:pPr indent="-285750" lvl="0" marL="285750" marR="0" rtl="0" algn="l">
                        <a:lnSpc>
                          <a:spcPct val="100000"/>
                        </a:lnSpc>
                        <a:spcBef>
                          <a:spcPts val="0"/>
                        </a:spcBef>
                        <a:spcAft>
                          <a:spcPts val="0"/>
                        </a:spcAft>
                        <a:buClr>
                          <a:schemeClr val="dk1"/>
                        </a:buClr>
                        <a:buSzPts val="1800"/>
                        <a:buFont typeface="Arial"/>
                        <a:buChar char="•"/>
                      </a:pPr>
                      <a:r>
                        <a:rPr b="1" lang="fr-BE" sz="1800" u="none" cap="none" strike="noStrike">
                          <a:latin typeface="Calibri"/>
                          <a:ea typeface="Calibri"/>
                          <a:cs typeface="Calibri"/>
                          <a:sym typeface="Calibri"/>
                        </a:rPr>
                        <a:t>China</a:t>
                      </a:r>
                      <a:endParaRPr b="1" sz="1800" u="none" cap="none" strike="noStrike">
                        <a:latin typeface="Calibri"/>
                        <a:ea typeface="Calibri"/>
                        <a:cs typeface="Calibri"/>
                        <a:sym typeface="Calibri"/>
                      </a:endParaRPr>
                    </a:p>
                    <a:p>
                      <a:pPr indent="-285750" lvl="0" marL="285750" marR="0" rtl="0" algn="l">
                        <a:lnSpc>
                          <a:spcPct val="100000"/>
                        </a:lnSpc>
                        <a:spcBef>
                          <a:spcPts val="300"/>
                        </a:spcBef>
                        <a:spcAft>
                          <a:spcPts val="0"/>
                        </a:spcAft>
                        <a:buClr>
                          <a:schemeClr val="dk1"/>
                        </a:buClr>
                        <a:buSzPts val="1800"/>
                        <a:buFont typeface="Arial"/>
                        <a:buChar char="•"/>
                      </a:pPr>
                      <a:r>
                        <a:rPr b="1" lang="fr-BE" sz="1800" u="none" cap="none" strike="noStrike">
                          <a:latin typeface="Calibri"/>
                          <a:ea typeface="Calibri"/>
                          <a:cs typeface="Calibri"/>
                          <a:sym typeface="Calibri"/>
                        </a:rPr>
                        <a:t>India</a:t>
                      </a:r>
                      <a:endParaRPr/>
                    </a:p>
                    <a:p>
                      <a:pPr indent="-285750" lvl="0" marL="285750" marR="0" rtl="0" algn="l">
                        <a:lnSpc>
                          <a:spcPct val="100000"/>
                        </a:lnSpc>
                        <a:spcBef>
                          <a:spcPts val="300"/>
                        </a:spcBef>
                        <a:spcAft>
                          <a:spcPts val="0"/>
                        </a:spcAft>
                        <a:buClr>
                          <a:schemeClr val="dk1"/>
                        </a:buClr>
                        <a:buSzPts val="1800"/>
                        <a:buFont typeface="Arial"/>
                        <a:buChar char="•"/>
                      </a:pPr>
                      <a:r>
                        <a:rPr b="1" lang="fr-BE" sz="1800" u="none" cap="none" strike="noStrike">
                          <a:latin typeface="Calibri"/>
                          <a:ea typeface="Calibri"/>
                          <a:cs typeface="Calibri"/>
                          <a:sym typeface="Calibri"/>
                        </a:rPr>
                        <a:t>Gulf Countries, High Income Countries and other Key Partners, incl. public diplomacy with China and India (FPI)</a:t>
                      </a:r>
                      <a:endParaRPr b="1" sz="1800" u="none" cap="none" strike="noStrike">
                        <a:latin typeface="Calibri"/>
                        <a:ea typeface="Calibri"/>
                        <a:cs typeface="Calibri"/>
                        <a:sym typeface="Calibri"/>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chemeClr val="lt1"/>
                    </a:solidFill>
                  </a:tcPr>
                </a:tc>
              </a:tr>
            </a:tbl>
          </a:graphicData>
        </a:graphic>
      </p:graphicFrame>
      <p:graphicFrame>
        <p:nvGraphicFramePr>
          <p:cNvPr id="298" name="Google Shape;298;p13"/>
          <p:cNvGraphicFramePr/>
          <p:nvPr/>
        </p:nvGraphicFramePr>
        <p:xfrm>
          <a:off x="8464130" y="1511871"/>
          <a:ext cx="3000000" cy="3000000"/>
        </p:xfrm>
        <a:graphic>
          <a:graphicData uri="http://schemas.openxmlformats.org/drawingml/2006/table">
            <a:tbl>
              <a:tblPr bandRow="1" firstRow="1">
                <a:noFill/>
                <a:tableStyleId>{8FBEFF65-8936-4C1D-A069-D5C3B88938E8}</a:tableStyleId>
              </a:tblPr>
              <a:tblGrid>
                <a:gridCol w="3486850"/>
              </a:tblGrid>
              <a:tr h="1181775">
                <a:tc>
                  <a:txBody>
                    <a:bodyPr/>
                    <a:lstStyle/>
                    <a:p>
                      <a:pPr indent="0" lvl="0" marL="0" marR="0" rtl="0" algn="ctr">
                        <a:spcBef>
                          <a:spcPts val="0"/>
                        </a:spcBef>
                        <a:spcAft>
                          <a:spcPts val="0"/>
                        </a:spcAft>
                        <a:buNone/>
                      </a:pPr>
                      <a:r>
                        <a:rPr b="1" lang="fr-BE" sz="1800" u="none" cap="none" strike="noStrike">
                          <a:solidFill>
                            <a:schemeClr val="lt1"/>
                          </a:solidFill>
                          <a:latin typeface="Calibri"/>
                          <a:ea typeface="Calibri"/>
                          <a:cs typeface="Calibri"/>
                          <a:sym typeface="Calibri"/>
                        </a:rPr>
                        <a:t>Priority Area 3: </a:t>
                      </a:r>
                      <a:endParaRPr b="1" sz="1800" u="none" cap="none" strike="noStrike">
                        <a:solidFill>
                          <a:schemeClr val="lt1"/>
                        </a:solidFill>
                        <a:latin typeface="Calibri"/>
                        <a:ea typeface="Calibri"/>
                        <a:cs typeface="Calibri"/>
                        <a:sym typeface="Calibri"/>
                      </a:endParaRPr>
                    </a:p>
                    <a:p>
                      <a:pPr indent="0" lvl="0" marL="0" marR="0" rtl="0" algn="ctr">
                        <a:spcBef>
                          <a:spcPts val="0"/>
                        </a:spcBef>
                        <a:spcAft>
                          <a:spcPts val="0"/>
                        </a:spcAft>
                        <a:buNone/>
                      </a:pPr>
                      <a:r>
                        <a:rPr b="1" lang="fr-BE" sz="1800" u="none" cap="none" strike="noStrike">
                          <a:solidFill>
                            <a:schemeClr val="lt1"/>
                          </a:solidFill>
                          <a:latin typeface="Calibri"/>
                          <a:ea typeface="Calibri"/>
                          <a:cs typeface="Calibri"/>
                          <a:sym typeface="Calibri"/>
                        </a:rPr>
                        <a:t>Migration, forced displacement &amp; mobility </a:t>
                      </a:r>
                      <a:endParaRPr/>
                    </a:p>
                    <a:p>
                      <a:pPr indent="0" lvl="0" marL="0" marR="0" rtl="0" algn="ctr">
                        <a:spcBef>
                          <a:spcPts val="0"/>
                        </a:spcBef>
                        <a:spcAft>
                          <a:spcPts val="0"/>
                        </a:spcAft>
                        <a:buNone/>
                      </a:pPr>
                      <a:r>
                        <a:rPr b="1" lang="fr-BE" sz="1500" u="none" cap="none" strike="noStrike">
                          <a:solidFill>
                            <a:schemeClr val="lt1"/>
                          </a:solidFill>
                          <a:latin typeface="Calibri"/>
                          <a:ea typeface="Calibri"/>
                          <a:cs typeface="Calibri"/>
                          <a:sym typeface="Calibri"/>
                        </a:rPr>
                        <a:t>€</a:t>
                      </a:r>
                      <a:r>
                        <a:rPr lang="fr-BE" sz="1500" u="none" cap="none" strike="noStrike">
                          <a:solidFill>
                            <a:schemeClr val="lt1"/>
                          </a:solidFill>
                          <a:latin typeface="Calibri"/>
                          <a:ea typeface="Calibri"/>
                          <a:cs typeface="Calibri"/>
                          <a:sym typeface="Calibri"/>
                        </a:rPr>
                        <a:t> </a:t>
                      </a:r>
                      <a:r>
                        <a:rPr b="1" lang="fr-BE" sz="1500" u="none" cap="none" strike="noStrike">
                          <a:solidFill>
                            <a:schemeClr val="lt1"/>
                          </a:solidFill>
                          <a:latin typeface="Calibri"/>
                          <a:ea typeface="Calibri"/>
                          <a:cs typeface="Calibri"/>
                          <a:sym typeface="Calibri"/>
                        </a:rPr>
                        <a:t>422 million</a:t>
                      </a:r>
                      <a:endParaRPr b="1" sz="1500" u="none" cap="none" strike="noStrike">
                        <a:solidFill>
                          <a:schemeClr val="lt1"/>
                        </a:solidFill>
                        <a:latin typeface="Calibri"/>
                        <a:ea typeface="Calibri"/>
                        <a:cs typeface="Calibri"/>
                        <a:sym typeface="Calibri"/>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chemeClr val="accent1"/>
                    </a:solidFill>
                  </a:tcPr>
                </a:tc>
              </a:tr>
              <a:tr h="1928700">
                <a:tc>
                  <a:txBody>
                    <a:bodyPr/>
                    <a:lstStyle/>
                    <a:p>
                      <a:pPr indent="-285750" lvl="0" marL="285750" marR="0" rtl="0" algn="l">
                        <a:spcBef>
                          <a:spcPts val="0"/>
                        </a:spcBef>
                        <a:spcAft>
                          <a:spcPts val="0"/>
                        </a:spcAft>
                        <a:buClr>
                          <a:schemeClr val="dk1"/>
                        </a:buClr>
                        <a:buSzPts val="1800"/>
                        <a:buFont typeface="Arial"/>
                        <a:buChar char="•"/>
                      </a:pPr>
                      <a:r>
                        <a:rPr b="1" lang="fr-BE" sz="1800" u="none" cap="none" strike="noStrike">
                          <a:latin typeface="Calibri"/>
                          <a:ea typeface="Calibri"/>
                          <a:cs typeface="Calibri"/>
                          <a:sym typeface="Calibri"/>
                        </a:rPr>
                        <a:t>Forced displacement</a:t>
                      </a:r>
                      <a:endParaRPr/>
                    </a:p>
                    <a:p>
                      <a:pPr indent="-285750" lvl="0" marL="285750" marR="0" rtl="0" algn="l">
                        <a:spcBef>
                          <a:spcPts val="500"/>
                        </a:spcBef>
                        <a:spcAft>
                          <a:spcPts val="0"/>
                        </a:spcAft>
                        <a:buClr>
                          <a:schemeClr val="dk1"/>
                        </a:buClr>
                        <a:buSzPts val="1800"/>
                        <a:buFont typeface="Arial"/>
                        <a:buChar char="•"/>
                      </a:pPr>
                      <a:r>
                        <a:rPr b="1" lang="fr-BE" sz="1800" u="none" cap="none" strike="noStrike">
                          <a:latin typeface="Calibri"/>
                          <a:ea typeface="Calibri"/>
                          <a:cs typeface="Calibri"/>
                          <a:sym typeface="Calibri"/>
                        </a:rPr>
                        <a:t>Migration management</a:t>
                      </a:r>
                      <a:endParaRPr/>
                    </a:p>
                    <a:p>
                      <a:pPr indent="-285750" lvl="0" marL="285750" marR="0" rtl="0" algn="l">
                        <a:spcBef>
                          <a:spcPts val="500"/>
                        </a:spcBef>
                        <a:spcAft>
                          <a:spcPts val="0"/>
                        </a:spcAft>
                        <a:buClr>
                          <a:schemeClr val="dk1"/>
                        </a:buClr>
                        <a:buSzPts val="1800"/>
                        <a:buFont typeface="Arial"/>
                        <a:buChar char="•"/>
                      </a:pPr>
                      <a:r>
                        <a:rPr b="1" lang="fr-BE" sz="1800" u="none" cap="none" strike="noStrike">
                          <a:latin typeface="Calibri"/>
                          <a:ea typeface="Calibri"/>
                          <a:cs typeface="Calibri"/>
                          <a:sym typeface="Calibri"/>
                        </a:rPr>
                        <a:t>Flexible instrument migration</a:t>
                      </a:r>
                      <a:endParaRPr b="1" sz="1800" u="none" cap="none" strike="noStrike">
                        <a:latin typeface="Calibri"/>
                        <a:ea typeface="Calibri"/>
                        <a:cs typeface="Calibri"/>
                        <a:sym typeface="Calibri"/>
                      </a:endParaRPr>
                    </a:p>
                  </a:txBody>
                  <a:tcPr marT="45725" marB="45725" marR="91450" marL="91450">
                    <a:lnL cap="flat" cmpd="sng" w="9525">
                      <a:solidFill>
                        <a:srgbClr val="F2F2F2"/>
                      </a:solidFill>
                      <a:prstDash val="solid"/>
                      <a:round/>
                      <a:headEnd len="sm" w="sm" type="none"/>
                      <a:tailEnd len="sm" w="sm" type="none"/>
                    </a:lnL>
                    <a:lnR cap="flat" cmpd="sng" w="9525">
                      <a:solidFill>
                        <a:srgbClr val="F2F2F2"/>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F2F2F2"/>
                      </a:solidFill>
                      <a:prstDash val="solid"/>
                      <a:round/>
                      <a:headEnd len="sm" w="sm" type="none"/>
                      <a:tailEnd len="sm" w="sm" type="none"/>
                    </a:lnB>
                    <a:solidFill>
                      <a:schemeClr val="lt1"/>
                    </a:solidFill>
                  </a:tcPr>
                </a:tc>
              </a:tr>
            </a:tbl>
          </a:graphicData>
        </a:graphic>
      </p:graphicFrame>
      <p:graphicFrame>
        <p:nvGraphicFramePr>
          <p:cNvPr id="299" name="Google Shape;299;p13"/>
          <p:cNvGraphicFramePr/>
          <p:nvPr/>
        </p:nvGraphicFramePr>
        <p:xfrm>
          <a:off x="1194222" y="4714432"/>
          <a:ext cx="3000000" cy="3000000"/>
        </p:xfrm>
        <a:graphic>
          <a:graphicData uri="http://schemas.openxmlformats.org/drawingml/2006/table">
            <a:tbl>
              <a:tblPr bandRow="1" firstRow="1">
                <a:noFill/>
                <a:tableStyleId>{EF39D56A-80B9-431A-B078-3F464C64BFF2}</a:tableStyleId>
              </a:tblPr>
              <a:tblGrid>
                <a:gridCol w="7124625"/>
              </a:tblGrid>
              <a:tr h="577625">
                <a:tc>
                  <a:txBody>
                    <a:bodyPr/>
                    <a:lstStyle/>
                    <a:p>
                      <a:pPr indent="0" lvl="0" marL="0" marR="0" rtl="0" algn="ctr">
                        <a:spcBef>
                          <a:spcPts val="0"/>
                        </a:spcBef>
                        <a:spcAft>
                          <a:spcPts val="0"/>
                        </a:spcAft>
                        <a:buNone/>
                      </a:pPr>
                      <a:r>
                        <a:rPr lang="fr-BE" sz="1800" u="none" cap="none" strike="noStrike">
                          <a:solidFill>
                            <a:schemeClr val="lt1"/>
                          </a:solidFill>
                          <a:latin typeface="Calibri"/>
                          <a:ea typeface="Calibri"/>
                          <a:cs typeface="Calibri"/>
                          <a:sym typeface="Calibri"/>
                        </a:rPr>
                        <a:t>Support to investments under EFSD+</a:t>
                      </a:r>
                      <a:endParaRPr/>
                    </a:p>
                    <a:p>
                      <a:pPr indent="0" lvl="0" marL="0" marR="0" rtl="0" algn="ctr">
                        <a:spcBef>
                          <a:spcPts val="0"/>
                        </a:spcBef>
                        <a:spcAft>
                          <a:spcPts val="0"/>
                        </a:spcAft>
                        <a:buNone/>
                      </a:pPr>
                      <a:r>
                        <a:rPr lang="fr-BE" sz="1500" u="none" cap="none" strike="noStrike">
                          <a:solidFill>
                            <a:schemeClr val="lt1"/>
                          </a:solidFill>
                          <a:latin typeface="Calibri"/>
                          <a:ea typeface="Calibri"/>
                          <a:cs typeface="Calibri"/>
                          <a:sym typeface="Calibri"/>
                        </a:rPr>
                        <a:t>€ </a:t>
                      </a:r>
                      <a:r>
                        <a:rPr b="1" lang="fr-BE" sz="1500" u="none" cap="none" strike="noStrike">
                          <a:solidFill>
                            <a:schemeClr val="lt1"/>
                          </a:solidFill>
                          <a:latin typeface="Calibri"/>
                          <a:ea typeface="Calibri"/>
                          <a:cs typeface="Calibri"/>
                          <a:sym typeface="Calibri"/>
                        </a:rPr>
                        <a:t>802 million</a:t>
                      </a:r>
                      <a:endParaRPr b="1" sz="1500" u="none" cap="none" strike="noStrike">
                        <a:solidFill>
                          <a:schemeClr val="lt1"/>
                        </a:solidFill>
                        <a:latin typeface="Calibri"/>
                        <a:ea typeface="Calibri"/>
                        <a:cs typeface="Calibri"/>
                        <a:sym typeface="Calibri"/>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chemeClr val="accent4"/>
                    </a:solidFill>
                  </a:tcPr>
                </a:tc>
              </a:tr>
              <a:tr h="962725">
                <a:tc>
                  <a:txBody>
                    <a:bodyPr/>
                    <a:lstStyle/>
                    <a:p>
                      <a:pPr indent="-285750" lvl="0" marL="285750" marR="0" rtl="0" algn="l">
                        <a:lnSpc>
                          <a:spcPct val="100000"/>
                        </a:lnSpc>
                        <a:spcBef>
                          <a:spcPts val="0"/>
                        </a:spcBef>
                        <a:spcAft>
                          <a:spcPts val="0"/>
                        </a:spcAft>
                        <a:buClr>
                          <a:schemeClr val="dk1"/>
                        </a:buClr>
                        <a:buSzPts val="1800"/>
                        <a:buFont typeface="Arial"/>
                        <a:buChar char="•"/>
                      </a:pPr>
                      <a:r>
                        <a:rPr b="1" lang="fr-BE" sz="1800" u="none" cap="none" strike="noStrike">
                          <a:latin typeface="Calibri"/>
                          <a:ea typeface="Calibri"/>
                          <a:cs typeface="Calibri"/>
                          <a:sym typeface="Calibri"/>
                        </a:rPr>
                        <a:t>Guarantees (incl. up to 10% for Technical Assistance)</a:t>
                      </a:r>
                      <a:endParaRPr/>
                    </a:p>
                    <a:p>
                      <a:pPr indent="-285750" lvl="0" marL="285750" marR="0" rtl="0" algn="l">
                        <a:lnSpc>
                          <a:spcPct val="100000"/>
                        </a:lnSpc>
                        <a:spcBef>
                          <a:spcPts val="300"/>
                        </a:spcBef>
                        <a:spcAft>
                          <a:spcPts val="0"/>
                        </a:spcAft>
                        <a:buClr>
                          <a:schemeClr val="dk1"/>
                        </a:buClr>
                        <a:buSzPts val="1800"/>
                        <a:buFont typeface="Arial"/>
                        <a:buChar char="•"/>
                      </a:pPr>
                      <a:r>
                        <a:rPr b="1" lang="fr-BE" sz="1800" u="none" cap="none" strike="noStrike">
                          <a:latin typeface="Calibri"/>
                          <a:ea typeface="Calibri"/>
                          <a:cs typeface="Calibri"/>
                          <a:sym typeface="Calibri"/>
                        </a:rPr>
                        <a:t>Blending</a:t>
                      </a:r>
                      <a:endParaRPr/>
                    </a:p>
                    <a:p>
                      <a:pPr indent="-285750" lvl="0" marL="285750" marR="0" rtl="0" algn="l">
                        <a:lnSpc>
                          <a:spcPct val="100000"/>
                        </a:lnSpc>
                        <a:spcBef>
                          <a:spcPts val="300"/>
                        </a:spcBef>
                        <a:spcAft>
                          <a:spcPts val="0"/>
                        </a:spcAft>
                        <a:buClr>
                          <a:schemeClr val="dk1"/>
                        </a:buClr>
                        <a:buSzPts val="1800"/>
                        <a:buFont typeface="Arial"/>
                        <a:buChar char="•"/>
                      </a:pPr>
                      <a:r>
                        <a:rPr b="1" lang="fr-BE" sz="1800" u="none" cap="none" strike="noStrike">
                          <a:latin typeface="Calibri"/>
                          <a:ea typeface="Calibri"/>
                          <a:cs typeface="Calibri"/>
                          <a:sym typeface="Calibri"/>
                        </a:rPr>
                        <a:t>External Lending Mandate Legacy</a:t>
                      </a:r>
                      <a:endParaRPr b="1" sz="1800" u="none" cap="none" strike="noStrike">
                        <a:latin typeface="Calibri"/>
                        <a:ea typeface="Calibri"/>
                        <a:cs typeface="Calibri"/>
                        <a:sym typeface="Calibri"/>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chemeClr val="lt1"/>
                    </a:solidFill>
                  </a:tcPr>
                </a:tc>
              </a:tr>
            </a:tbl>
          </a:graphicData>
        </a:graphic>
      </p:graphicFrame>
      <p:graphicFrame>
        <p:nvGraphicFramePr>
          <p:cNvPr id="300" name="Google Shape;300;p13"/>
          <p:cNvGraphicFramePr/>
          <p:nvPr/>
        </p:nvGraphicFramePr>
        <p:xfrm>
          <a:off x="8616299" y="4667011"/>
          <a:ext cx="3000000" cy="3000000"/>
        </p:xfrm>
        <a:graphic>
          <a:graphicData uri="http://schemas.openxmlformats.org/drawingml/2006/table">
            <a:tbl>
              <a:tblPr bandRow="1" firstRow="1">
                <a:noFill/>
                <a:tableStyleId>{EF39D56A-80B9-431A-B078-3F464C64BFF2}</a:tableStyleId>
              </a:tblPr>
              <a:tblGrid>
                <a:gridCol w="1486175"/>
              </a:tblGrid>
              <a:tr h="1420725">
                <a:tc>
                  <a:txBody>
                    <a:bodyPr/>
                    <a:lstStyle/>
                    <a:p>
                      <a:pPr indent="0" lvl="0" marL="0" marR="0" rtl="0" algn="ctr">
                        <a:spcBef>
                          <a:spcPts val="0"/>
                        </a:spcBef>
                        <a:spcAft>
                          <a:spcPts val="0"/>
                        </a:spcAft>
                        <a:buNone/>
                      </a:pPr>
                      <a:r>
                        <a:rPr lang="fr-BE" sz="1800" u="none" cap="none" strike="noStrike">
                          <a:solidFill>
                            <a:schemeClr val="lt1"/>
                          </a:solidFill>
                          <a:latin typeface="Calibri"/>
                          <a:ea typeface="Calibri"/>
                          <a:cs typeface="Calibri"/>
                          <a:sym typeface="Calibri"/>
                        </a:rPr>
                        <a:t>Support Measures</a:t>
                      </a:r>
                      <a:endParaRPr/>
                    </a:p>
                    <a:p>
                      <a:pPr indent="0" lvl="0" marL="0" marR="0" rtl="0" algn="ctr">
                        <a:spcBef>
                          <a:spcPts val="0"/>
                        </a:spcBef>
                        <a:spcAft>
                          <a:spcPts val="0"/>
                        </a:spcAft>
                        <a:buNone/>
                      </a:pPr>
                      <a:r>
                        <a:rPr lang="fr-BE" sz="1500" u="none" cap="none" strike="noStrike">
                          <a:solidFill>
                            <a:schemeClr val="lt1"/>
                          </a:solidFill>
                          <a:latin typeface="Calibri"/>
                          <a:ea typeface="Calibri"/>
                          <a:cs typeface="Calibri"/>
                          <a:sym typeface="Calibri"/>
                        </a:rPr>
                        <a:t>€ 64 million</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chemeClr val="accent1"/>
                    </a:solidFill>
                  </a:tcPr>
                </a:tc>
              </a:tr>
            </a:tbl>
          </a:graphicData>
        </a:graphic>
      </p:graphicFrame>
      <p:sp>
        <p:nvSpPr>
          <p:cNvPr id="301" name="Google Shape;301;p13"/>
          <p:cNvSpPr txBox="1"/>
          <p:nvPr/>
        </p:nvSpPr>
        <p:spPr>
          <a:xfrm>
            <a:off x="1065756" y="6333998"/>
            <a:ext cx="9183144"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BE" sz="1200">
                <a:solidFill>
                  <a:schemeClr val="dk1"/>
                </a:solidFill>
                <a:latin typeface="Calibri"/>
                <a:ea typeface="Calibri"/>
                <a:cs typeface="Calibri"/>
                <a:sym typeface="Calibri"/>
              </a:rPr>
              <a:t>*Not included: Contributions to Erasmus+ (EUR 370 million) and to transregional thematic knowledge hubs/technical assistance facilities (EUR 78 million)</a:t>
            </a:r>
            <a:endParaRPr sz="1200">
              <a:solidFill>
                <a:schemeClr val="dk1"/>
              </a:solidFill>
              <a:latin typeface="Calibri"/>
              <a:ea typeface="Calibri"/>
              <a:cs typeface="Calibri"/>
              <a:sym typeface="Calibri"/>
            </a:endParaRPr>
          </a:p>
        </p:txBody>
      </p:sp>
      <p:sp>
        <p:nvSpPr>
          <p:cNvPr id="302" name="Google Shape;302;p13"/>
          <p:cNvSpPr txBox="1"/>
          <p:nvPr/>
        </p:nvSpPr>
        <p:spPr>
          <a:xfrm>
            <a:off x="838200" y="140512"/>
            <a:ext cx="10515600" cy="782357"/>
          </a:xfrm>
          <a:prstGeom prst="rect">
            <a:avLst/>
          </a:prstGeom>
          <a:noFill/>
          <a:ln>
            <a:noFill/>
          </a:ln>
        </p:spPr>
        <p:txBody>
          <a:bodyPr anchorCtr="0" anchor="b" bIns="0" lIns="91425" spcFirstLastPara="1" rIns="91425" wrap="square" tIns="45700">
            <a:noAutofit/>
          </a:bodyPr>
          <a:lstStyle/>
          <a:p>
            <a:pPr indent="0" lvl="0" marL="0" marR="0" rtl="0" algn="l">
              <a:lnSpc>
                <a:spcPct val="90000"/>
              </a:lnSpc>
              <a:spcBef>
                <a:spcPts val="0"/>
              </a:spcBef>
              <a:spcAft>
                <a:spcPts val="0"/>
              </a:spcAft>
              <a:buClr>
                <a:schemeClr val="dk2"/>
              </a:buClr>
              <a:buSzPts val="4000"/>
              <a:buFont typeface="Arial"/>
              <a:buNone/>
            </a:pPr>
            <a:r>
              <a:rPr lang="fr-BE" sz="4000">
                <a:solidFill>
                  <a:schemeClr val="dk2"/>
                </a:solidFill>
                <a:latin typeface="Arial"/>
                <a:ea typeface="Arial"/>
                <a:cs typeface="Arial"/>
                <a:sym typeface="Arial"/>
              </a:rPr>
              <a:t> ASIA</a:t>
            </a:r>
            <a:endParaRPr sz="4000">
              <a:solidFill>
                <a:schemeClr val="dk2"/>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14"/>
          <p:cNvSpPr txBox="1"/>
          <p:nvPr>
            <p:ph type="title"/>
          </p:nvPr>
        </p:nvSpPr>
        <p:spPr>
          <a:xfrm>
            <a:off x="845446" y="-6069"/>
            <a:ext cx="10905698" cy="782357"/>
          </a:xfrm>
          <a:prstGeom prst="rect">
            <a:avLst/>
          </a:prstGeom>
          <a:noFill/>
          <a:ln>
            <a:noFill/>
          </a:ln>
        </p:spPr>
        <p:txBody>
          <a:bodyPr anchorCtr="0" anchor="b" bIns="0" lIns="91425" spcFirstLastPara="1" rIns="91425" wrap="square" tIns="45700">
            <a:noAutofit/>
          </a:bodyPr>
          <a:lstStyle/>
          <a:p>
            <a:pPr indent="0" lvl="0" marL="0" rtl="0" algn="ctr">
              <a:lnSpc>
                <a:spcPct val="90000"/>
              </a:lnSpc>
              <a:spcBef>
                <a:spcPts val="0"/>
              </a:spcBef>
              <a:spcAft>
                <a:spcPts val="0"/>
              </a:spcAft>
              <a:buClr>
                <a:schemeClr val="dk2"/>
              </a:buClr>
              <a:buSzPts val="3200"/>
              <a:buFont typeface="Calibri"/>
              <a:buNone/>
            </a:pPr>
            <a:r>
              <a:rPr lang="fr-BE" sz="3200">
                <a:latin typeface="Calibri"/>
                <a:ea typeface="Calibri"/>
                <a:cs typeface="Calibri"/>
                <a:sym typeface="Calibri"/>
              </a:rPr>
              <a:t>Engagement with private sector under the Regional Asia-Pac MIP</a:t>
            </a:r>
            <a:endParaRPr sz="3200">
              <a:latin typeface="Calibri"/>
              <a:ea typeface="Calibri"/>
              <a:cs typeface="Calibri"/>
              <a:sym typeface="Calibri"/>
            </a:endParaRPr>
          </a:p>
        </p:txBody>
      </p:sp>
      <p:sp>
        <p:nvSpPr>
          <p:cNvPr id="309" name="Google Shape;309;p14"/>
          <p:cNvSpPr txBox="1"/>
          <p:nvPr/>
        </p:nvSpPr>
        <p:spPr>
          <a:xfrm>
            <a:off x="849962" y="1011761"/>
            <a:ext cx="10684594" cy="5847755"/>
          </a:xfrm>
          <a:prstGeom prst="rect">
            <a:avLst/>
          </a:prstGeom>
          <a:noFill/>
          <a:ln>
            <a:noFill/>
          </a:ln>
        </p:spPr>
        <p:txBody>
          <a:bodyPr anchorCtr="0" anchor="t" bIns="45700" lIns="91425" spcFirstLastPara="1" rIns="91425" wrap="square" tIns="45700">
            <a:spAutoFit/>
          </a:bodyPr>
          <a:lstStyle/>
          <a:p>
            <a:pPr indent="-139700" lvl="0" marL="0" marR="0" rtl="0" algn="just">
              <a:spcBef>
                <a:spcPts val="0"/>
              </a:spcBef>
              <a:spcAft>
                <a:spcPts val="0"/>
              </a:spcAft>
              <a:buClr>
                <a:schemeClr val="dk1"/>
              </a:buClr>
              <a:buSzPts val="2200"/>
              <a:buFont typeface="Noto Sans Symbols"/>
              <a:buChar char="⮚"/>
            </a:pPr>
            <a:r>
              <a:rPr lang="fr-BE" sz="2200">
                <a:solidFill>
                  <a:schemeClr val="dk1"/>
                </a:solidFill>
                <a:latin typeface="Calibri"/>
                <a:ea typeface="Calibri"/>
                <a:cs typeface="Calibri"/>
                <a:sym typeface="Calibri"/>
              </a:rPr>
              <a:t> Across the regional programme:</a:t>
            </a:r>
            <a:endParaRPr sz="1800">
              <a:solidFill>
                <a:schemeClr val="dk1"/>
              </a:solidFill>
              <a:latin typeface="Arial"/>
              <a:ea typeface="Arial"/>
              <a:cs typeface="Arial"/>
              <a:sym typeface="Arial"/>
            </a:endParaRPr>
          </a:p>
          <a:p>
            <a:pPr indent="-342900" lvl="0" marL="971550" marR="0" rtl="0" algn="just">
              <a:spcBef>
                <a:spcPts val="0"/>
              </a:spcBef>
              <a:spcAft>
                <a:spcPts val="0"/>
              </a:spcAft>
              <a:buClr>
                <a:schemeClr val="dk1"/>
              </a:buClr>
              <a:buSzPts val="2200"/>
              <a:buFont typeface="Arial"/>
              <a:buChar char="•"/>
            </a:pPr>
            <a:r>
              <a:rPr lang="fr-BE" sz="2200">
                <a:solidFill>
                  <a:schemeClr val="dk1"/>
                </a:solidFill>
                <a:latin typeface="Calibri"/>
                <a:ea typeface="Calibri"/>
                <a:cs typeface="Calibri"/>
                <a:sym typeface="Calibri"/>
              </a:rPr>
              <a:t>Several "</a:t>
            </a:r>
            <a:r>
              <a:rPr b="1" lang="fr-BE" sz="2200">
                <a:solidFill>
                  <a:schemeClr val="dk1"/>
                </a:solidFill>
                <a:latin typeface="Calibri"/>
                <a:ea typeface="Calibri"/>
                <a:cs typeface="Calibri"/>
                <a:sym typeface="Calibri"/>
              </a:rPr>
              <a:t>Team Europe" </a:t>
            </a:r>
            <a:r>
              <a:rPr lang="fr-BE" sz="2200">
                <a:solidFill>
                  <a:schemeClr val="dk1"/>
                </a:solidFill>
                <a:latin typeface="Calibri"/>
                <a:ea typeface="Calibri"/>
                <a:cs typeface="Calibri"/>
                <a:sym typeface="Calibri"/>
              </a:rPr>
              <a:t>initiatives delivering on </a:t>
            </a:r>
            <a:r>
              <a:rPr b="1" lang="fr-BE" sz="2200">
                <a:solidFill>
                  <a:schemeClr val="dk1"/>
                </a:solidFill>
                <a:latin typeface="Calibri"/>
                <a:ea typeface="Calibri"/>
                <a:cs typeface="Calibri"/>
                <a:sym typeface="Calibri"/>
              </a:rPr>
              <a:t>Global Gateway priorities: "</a:t>
            </a:r>
            <a:r>
              <a:rPr lang="fr-BE" sz="2200">
                <a:solidFill>
                  <a:schemeClr val="dk1"/>
                </a:solidFill>
                <a:latin typeface="Calibri"/>
                <a:ea typeface="Calibri"/>
                <a:cs typeface="Calibri"/>
                <a:sym typeface="Calibri"/>
              </a:rPr>
              <a:t>EU - Central Asia Digital Connectivity", "Water-Energy-Climate Change in Central Asia", "Green TEI in Partnership with ASEAN/South-East Asia, "ASEAN Sustainable Connectivity", "Green Blue Alliance for the Pacific"</a:t>
            </a:r>
            <a:endParaRPr/>
          </a:p>
          <a:p>
            <a:pPr indent="-342900" lvl="0" marL="971550" marR="0" rtl="0" algn="just">
              <a:spcBef>
                <a:spcPts val="0"/>
              </a:spcBef>
              <a:spcAft>
                <a:spcPts val="0"/>
              </a:spcAft>
              <a:buClr>
                <a:schemeClr val="dk1"/>
              </a:buClr>
              <a:buSzPts val="2200"/>
              <a:buFont typeface="Arial"/>
              <a:buChar char="•"/>
            </a:pPr>
            <a:r>
              <a:rPr b="1" lang="fr-BE" sz="2200">
                <a:solidFill>
                  <a:schemeClr val="dk1"/>
                </a:solidFill>
                <a:latin typeface="Calibri"/>
                <a:ea typeface="Calibri"/>
                <a:cs typeface="Calibri"/>
                <a:sym typeface="Calibri"/>
              </a:rPr>
              <a:t>SWITCH Asia</a:t>
            </a:r>
            <a:r>
              <a:rPr lang="fr-BE" sz="2200">
                <a:solidFill>
                  <a:schemeClr val="dk1"/>
                </a:solidFill>
                <a:latin typeface="Calibri"/>
                <a:ea typeface="Calibri"/>
                <a:cs typeface="Calibri"/>
                <a:sym typeface="Calibri"/>
              </a:rPr>
              <a:t> supporting Sustainable Consumption and Production (SCP) and the transition of the region to a low-carbon, resource-efficient and circular economy </a:t>
            </a:r>
            <a:endParaRPr sz="2200">
              <a:solidFill>
                <a:srgbClr val="4D4D4D"/>
              </a:solidFill>
              <a:latin typeface="Calibri"/>
              <a:ea typeface="Calibri"/>
              <a:cs typeface="Calibri"/>
              <a:sym typeface="Calibri"/>
            </a:endParaRPr>
          </a:p>
          <a:p>
            <a:pPr indent="0" lvl="0" marL="0" marR="0" rtl="0" algn="just">
              <a:spcBef>
                <a:spcPts val="0"/>
              </a:spcBef>
              <a:spcAft>
                <a:spcPts val="0"/>
              </a:spcAft>
              <a:buNone/>
            </a:pPr>
            <a:r>
              <a:rPr lang="fr-BE" sz="2200">
                <a:solidFill>
                  <a:srgbClr val="024B9C"/>
                </a:solidFill>
                <a:latin typeface="Calibri"/>
                <a:ea typeface="Calibri"/>
                <a:cs typeface="Calibri"/>
                <a:sym typeface="Calibri"/>
              </a:rPr>
              <a:t>-&gt; seek to facilitate trade &amp; investment </a:t>
            </a:r>
            <a:r>
              <a:rPr lang="fr-BE" sz="2200" u="sng">
                <a:solidFill>
                  <a:srgbClr val="024B9C"/>
                </a:solidFill>
                <a:latin typeface="Calibri"/>
                <a:ea typeface="Calibri"/>
                <a:cs typeface="Calibri"/>
                <a:sym typeface="Calibri"/>
              </a:rPr>
              <a:t>and </a:t>
            </a:r>
            <a:r>
              <a:rPr lang="fr-BE" sz="2200">
                <a:solidFill>
                  <a:srgbClr val="024B9C"/>
                </a:solidFill>
                <a:latin typeface="Calibri"/>
                <a:ea typeface="Calibri"/>
                <a:cs typeface="Calibri"/>
                <a:sym typeface="Calibri"/>
              </a:rPr>
              <a:t>require to work closely with the private sector for implementation</a:t>
            </a:r>
            <a:endParaRPr sz="1800">
              <a:solidFill>
                <a:schemeClr val="dk1"/>
              </a:solidFill>
              <a:latin typeface="Arial"/>
              <a:ea typeface="Arial"/>
              <a:cs typeface="Arial"/>
              <a:sym typeface="Arial"/>
            </a:endParaRPr>
          </a:p>
          <a:p>
            <a:pPr indent="0" lvl="0" marL="0" marR="0" rtl="0" algn="just">
              <a:spcBef>
                <a:spcPts val="0"/>
              </a:spcBef>
              <a:spcAft>
                <a:spcPts val="0"/>
              </a:spcAft>
              <a:buNone/>
            </a:pPr>
            <a:r>
              <a:t/>
            </a:r>
            <a:endParaRPr sz="2200">
              <a:solidFill>
                <a:schemeClr val="dk1"/>
              </a:solidFill>
              <a:latin typeface="Arial"/>
              <a:ea typeface="Arial"/>
              <a:cs typeface="Arial"/>
              <a:sym typeface="Arial"/>
            </a:endParaRPr>
          </a:p>
          <a:p>
            <a:pPr indent="-139700" lvl="0" marL="0" marR="0" rtl="0" algn="just">
              <a:spcBef>
                <a:spcPts val="0"/>
              </a:spcBef>
              <a:spcAft>
                <a:spcPts val="0"/>
              </a:spcAft>
              <a:buClr>
                <a:schemeClr val="dk1"/>
              </a:buClr>
              <a:buSzPts val="2200"/>
              <a:buFont typeface="Noto Sans Symbols"/>
              <a:buChar char="⮚"/>
            </a:pPr>
            <a:r>
              <a:rPr lang="fr-BE" sz="2200">
                <a:solidFill>
                  <a:schemeClr val="dk1"/>
                </a:solidFill>
                <a:latin typeface="Calibri"/>
                <a:ea typeface="Calibri"/>
                <a:cs typeface="Calibri"/>
                <a:sym typeface="Calibri"/>
              </a:rPr>
              <a:t>Under EFSD+, 2 modalities to </a:t>
            </a:r>
            <a:r>
              <a:rPr b="1" lang="fr-BE" sz="2200">
                <a:solidFill>
                  <a:schemeClr val="dk1"/>
                </a:solidFill>
                <a:latin typeface="Calibri"/>
                <a:ea typeface="Calibri"/>
                <a:cs typeface="Calibri"/>
                <a:sym typeface="Calibri"/>
              </a:rPr>
              <a:t>mobilise SDG-related investments </a:t>
            </a:r>
            <a:r>
              <a:rPr lang="fr-BE" sz="2200">
                <a:solidFill>
                  <a:schemeClr val="dk1"/>
                </a:solidFill>
                <a:latin typeface="Calibri"/>
                <a:ea typeface="Calibri"/>
                <a:cs typeface="Calibri"/>
                <a:sym typeface="Calibri"/>
              </a:rPr>
              <a:t>to achieve transformative impact:</a:t>
            </a:r>
            <a:endParaRPr sz="2200">
              <a:solidFill>
                <a:schemeClr val="dk1"/>
              </a:solidFill>
              <a:latin typeface="Calibri"/>
              <a:ea typeface="Calibri"/>
              <a:cs typeface="Calibri"/>
              <a:sym typeface="Calibri"/>
            </a:endParaRPr>
          </a:p>
          <a:p>
            <a:pPr indent="-342900" lvl="0" marL="971550" marR="0" rtl="0" algn="just">
              <a:spcBef>
                <a:spcPts val="0"/>
              </a:spcBef>
              <a:spcAft>
                <a:spcPts val="0"/>
              </a:spcAft>
              <a:buClr>
                <a:schemeClr val="dk1"/>
              </a:buClr>
              <a:buSzPts val="2200"/>
              <a:buFont typeface="Arial"/>
              <a:buChar char="•"/>
            </a:pPr>
            <a:r>
              <a:rPr b="1" lang="fr-BE" sz="2200">
                <a:solidFill>
                  <a:schemeClr val="dk1"/>
                </a:solidFill>
                <a:latin typeface="Calibri"/>
                <a:ea typeface="Calibri"/>
                <a:cs typeface="Calibri"/>
                <a:sym typeface="Calibri"/>
              </a:rPr>
              <a:t>De-risking</a:t>
            </a:r>
            <a:r>
              <a:rPr lang="fr-BE" sz="2200">
                <a:solidFill>
                  <a:schemeClr val="dk1"/>
                </a:solidFill>
                <a:latin typeface="Calibri"/>
                <a:ea typeface="Calibri"/>
                <a:cs typeface="Calibri"/>
                <a:sym typeface="Calibri"/>
              </a:rPr>
              <a:t> private sector operations</a:t>
            </a:r>
            <a:endParaRPr sz="2200">
              <a:solidFill>
                <a:schemeClr val="dk1"/>
              </a:solidFill>
              <a:latin typeface="Calibri"/>
              <a:ea typeface="Calibri"/>
              <a:cs typeface="Calibri"/>
              <a:sym typeface="Calibri"/>
            </a:endParaRPr>
          </a:p>
          <a:p>
            <a:pPr indent="-342900" lvl="0" marL="971550" marR="0" rtl="0" algn="just">
              <a:spcBef>
                <a:spcPts val="0"/>
              </a:spcBef>
              <a:spcAft>
                <a:spcPts val="0"/>
              </a:spcAft>
              <a:buClr>
                <a:schemeClr val="dk1"/>
              </a:buClr>
              <a:buSzPts val="2200"/>
              <a:buFont typeface="Arial"/>
              <a:buChar char="•"/>
            </a:pPr>
            <a:r>
              <a:rPr lang="fr-BE" sz="2200">
                <a:solidFill>
                  <a:schemeClr val="dk1"/>
                </a:solidFill>
                <a:latin typeface="Calibri"/>
                <a:ea typeface="Calibri"/>
                <a:cs typeface="Calibri"/>
                <a:sym typeface="Calibri"/>
              </a:rPr>
              <a:t>Providing </a:t>
            </a:r>
            <a:r>
              <a:rPr b="1" lang="fr-BE" sz="2200">
                <a:solidFill>
                  <a:schemeClr val="dk1"/>
                </a:solidFill>
                <a:latin typeface="Calibri"/>
                <a:ea typeface="Calibri"/>
                <a:cs typeface="Calibri"/>
                <a:sym typeface="Calibri"/>
              </a:rPr>
              <a:t>direct opportunities</a:t>
            </a:r>
            <a:r>
              <a:rPr lang="fr-BE" sz="2200">
                <a:solidFill>
                  <a:schemeClr val="dk1"/>
                </a:solidFill>
                <a:latin typeface="Calibri"/>
                <a:ea typeface="Calibri"/>
                <a:cs typeface="Calibri"/>
                <a:sym typeface="Calibri"/>
              </a:rPr>
              <a:t> to private sector under the Asia-Pacific Investment Facility (APIF), eg. the Kuali Fund which will provide green finance to Indian SMEs.</a:t>
            </a:r>
            <a:endParaRPr sz="2200">
              <a:solidFill>
                <a:schemeClr val="dk1"/>
              </a:solidFill>
              <a:latin typeface="Calibri"/>
              <a:ea typeface="Calibri"/>
              <a:cs typeface="Calibri"/>
              <a:sym typeface="Calibri"/>
            </a:endParaRPr>
          </a:p>
          <a:p>
            <a:pPr indent="0" lvl="0" marL="0" marR="0" rtl="0" algn="just">
              <a:spcBef>
                <a:spcPts val="0"/>
              </a:spcBef>
              <a:spcAft>
                <a:spcPts val="0"/>
              </a:spcAft>
              <a:buNone/>
            </a:pPr>
            <a:r>
              <a:rPr lang="fr-BE" sz="2200">
                <a:solidFill>
                  <a:srgbClr val="024B9C"/>
                </a:solidFill>
                <a:latin typeface="Calibri"/>
                <a:ea typeface="Calibri"/>
                <a:cs typeface="Calibri"/>
                <a:sym typeface="Calibri"/>
              </a:rPr>
              <a:t>-&gt; Strong interest for energy infrastructures, greening of industrial processes, </a:t>
            </a:r>
            <a:endParaRPr sz="2200">
              <a:solidFill>
                <a:srgbClr val="024B9C"/>
              </a:solidFill>
              <a:latin typeface="Calibri"/>
              <a:ea typeface="Calibri"/>
              <a:cs typeface="Calibri"/>
              <a:sym typeface="Calibri"/>
            </a:endParaRPr>
          </a:p>
          <a:p>
            <a:pPr indent="0" lvl="0" marL="0" marR="0" rtl="0" algn="just">
              <a:spcBef>
                <a:spcPts val="0"/>
              </a:spcBef>
              <a:spcAft>
                <a:spcPts val="0"/>
              </a:spcAft>
              <a:buNone/>
            </a:pPr>
            <a:r>
              <a:rPr lang="fr-BE" sz="2200">
                <a:solidFill>
                  <a:srgbClr val="024B9C"/>
                </a:solidFill>
                <a:latin typeface="Calibri"/>
                <a:ea typeface="Calibri"/>
                <a:cs typeface="Calibri"/>
                <a:sym typeface="Calibri"/>
              </a:rPr>
              <a:t>     railways transport (mainly in Central Asia)</a:t>
            </a:r>
            <a:endParaRPr sz="2200">
              <a:solidFill>
                <a:srgbClr val="024B9C"/>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sp>
        <p:nvSpPr>
          <p:cNvPr id="315" name="Google Shape;315;p15"/>
          <p:cNvSpPr txBox="1"/>
          <p:nvPr>
            <p:ph idx="1" type="subTitle"/>
          </p:nvPr>
        </p:nvSpPr>
        <p:spPr>
          <a:xfrm>
            <a:off x="1125186" y="929460"/>
            <a:ext cx="10156297" cy="1834748"/>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SzPts val="2400"/>
              <a:buNone/>
            </a:pPr>
            <a:r>
              <a:t/>
            </a:r>
            <a:endParaRPr/>
          </a:p>
          <a:p>
            <a:pPr indent="0" lvl="0" marL="0" rtl="0" algn="ctr">
              <a:lnSpc>
                <a:spcPct val="100000"/>
              </a:lnSpc>
              <a:spcBef>
                <a:spcPts val="1800"/>
              </a:spcBef>
              <a:spcAft>
                <a:spcPts val="0"/>
              </a:spcAft>
              <a:buSzPts val="6000"/>
              <a:buNone/>
            </a:pPr>
            <a:r>
              <a:rPr lang="fr-BE" sz="6000">
                <a:solidFill>
                  <a:srgbClr val="0356B1"/>
                </a:solidFill>
              </a:rPr>
              <a:t>NEIGHBOURHOOD</a:t>
            </a:r>
            <a:endParaRPr/>
          </a:p>
          <a:p>
            <a:pPr indent="0" lvl="0" marL="0" rtl="0" algn="ctr">
              <a:lnSpc>
                <a:spcPct val="100000"/>
              </a:lnSpc>
              <a:spcBef>
                <a:spcPts val="1800"/>
              </a:spcBef>
              <a:spcAft>
                <a:spcPts val="0"/>
              </a:spcAft>
              <a:buSzPts val="2400"/>
              <a:buNone/>
            </a:pPr>
            <a:r>
              <a:t/>
            </a:r>
            <a:endParaRPr/>
          </a:p>
          <a:p>
            <a:pPr indent="0" lvl="0" marL="0" rtl="0" algn="ctr">
              <a:lnSpc>
                <a:spcPct val="100000"/>
              </a:lnSpc>
              <a:spcBef>
                <a:spcPts val="1800"/>
              </a:spcBef>
              <a:spcAft>
                <a:spcPts val="0"/>
              </a:spcAft>
              <a:buSzPts val="2400"/>
              <a:buNone/>
            </a:pPr>
            <a:r>
              <a:t/>
            </a:r>
            <a:endParaRPr/>
          </a:p>
          <a:p>
            <a:pPr indent="0" lvl="0" marL="0" rtl="0" algn="ctr">
              <a:lnSpc>
                <a:spcPct val="100000"/>
              </a:lnSpc>
              <a:spcBef>
                <a:spcPts val="1800"/>
              </a:spcBef>
              <a:spcAft>
                <a:spcPts val="0"/>
              </a:spcAft>
              <a:buSzPts val="2400"/>
              <a:buNone/>
            </a:pPr>
            <a:r>
              <a:t/>
            </a:r>
            <a:endParaRPr b="1" u="sng"/>
          </a:p>
          <a:p>
            <a:pPr indent="-190500" lvl="0" marL="342900" rtl="0" algn="ctr">
              <a:lnSpc>
                <a:spcPct val="100000"/>
              </a:lnSpc>
              <a:spcBef>
                <a:spcPts val="1800"/>
              </a:spcBef>
              <a:spcAft>
                <a:spcPts val="0"/>
              </a:spcAft>
              <a:buSzPts val="2400"/>
              <a:buFont typeface="Arial"/>
              <a:buNone/>
            </a:pPr>
            <a:r>
              <a:t/>
            </a:r>
            <a:endParaRPr b="1" u="sng"/>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0" name="Shape 320"/>
        <p:cNvGrpSpPr/>
        <p:nvPr/>
      </p:nvGrpSpPr>
      <p:grpSpPr>
        <a:xfrm>
          <a:off x="0" y="0"/>
          <a:ext cx="0" cy="0"/>
          <a:chOff x="0" y="0"/>
          <a:chExt cx="0" cy="0"/>
        </a:xfrm>
      </p:grpSpPr>
      <p:sp>
        <p:nvSpPr>
          <p:cNvPr id="321" name="Google Shape;321;p16"/>
          <p:cNvSpPr/>
          <p:nvPr/>
        </p:nvSpPr>
        <p:spPr>
          <a:xfrm>
            <a:off x="5382891" y="3797634"/>
            <a:ext cx="1426217" cy="1229497"/>
          </a:xfrm>
          <a:prstGeom prst="hexagon">
            <a:avLst>
              <a:gd fmla="val 25000" name="adj"/>
              <a:gd fmla="val 115470" name="vf"/>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cxnSp>
        <p:nvCxnSpPr>
          <p:cNvPr id="322" name="Google Shape;322;p16"/>
          <p:cNvCxnSpPr/>
          <p:nvPr/>
        </p:nvCxnSpPr>
        <p:spPr>
          <a:xfrm>
            <a:off x="2806166" y="5300199"/>
            <a:ext cx="3082276" cy="0"/>
          </a:xfrm>
          <a:prstGeom prst="straightConnector1">
            <a:avLst/>
          </a:prstGeom>
          <a:noFill/>
          <a:ln cap="flat" cmpd="sng" w="19050">
            <a:solidFill>
              <a:schemeClr val="accent4"/>
            </a:solidFill>
            <a:prstDash val="solid"/>
            <a:round/>
            <a:headEnd len="sm" w="sm" type="none"/>
            <a:tailEnd len="sm" w="sm" type="none"/>
          </a:ln>
        </p:spPr>
      </p:cxnSp>
      <p:sp>
        <p:nvSpPr>
          <p:cNvPr id="323" name="Google Shape;323;p16"/>
          <p:cNvSpPr txBox="1"/>
          <p:nvPr>
            <p:ph type="title"/>
          </p:nvPr>
        </p:nvSpPr>
        <p:spPr>
          <a:xfrm>
            <a:off x="946889" y="257801"/>
            <a:ext cx="10515600" cy="1138914"/>
          </a:xfrm>
          <a:prstGeom prst="rect">
            <a:avLst/>
          </a:prstGeom>
          <a:noFill/>
          <a:ln>
            <a:noFill/>
          </a:ln>
        </p:spPr>
        <p:txBody>
          <a:bodyPr anchorCtr="0" anchor="b" bIns="0" lIns="91425" spcFirstLastPara="1" rIns="91425" wrap="square" tIns="45700">
            <a:noAutofit/>
          </a:bodyPr>
          <a:lstStyle/>
          <a:p>
            <a:pPr indent="0" lvl="0" marL="0" rtl="0" algn="l">
              <a:lnSpc>
                <a:spcPct val="90000"/>
              </a:lnSpc>
              <a:spcBef>
                <a:spcPts val="0"/>
              </a:spcBef>
              <a:spcAft>
                <a:spcPts val="0"/>
              </a:spcAft>
              <a:buClr>
                <a:schemeClr val="dk2"/>
              </a:buClr>
              <a:buSzPts val="3200"/>
              <a:buFont typeface="Arial"/>
              <a:buNone/>
            </a:pPr>
            <a:br>
              <a:rPr b="1" lang="fr-BE" sz="3200"/>
            </a:br>
            <a:br>
              <a:rPr b="1" lang="fr-BE" sz="3200"/>
            </a:br>
            <a:r>
              <a:rPr b="1" lang="fr-BE" sz="3200"/>
              <a:t>Regional Southern Neighbourhood MIP - </a:t>
            </a:r>
            <a:br>
              <a:rPr b="1" lang="fr-BE" sz="3200"/>
            </a:br>
            <a:r>
              <a:rPr b="1" lang="fr-BE" sz="3200"/>
              <a:t>Implementing the 2021 Agenda for the Mediterranean</a:t>
            </a:r>
            <a:endParaRPr b="1" sz="3200"/>
          </a:p>
        </p:txBody>
      </p:sp>
      <p:sp>
        <p:nvSpPr>
          <p:cNvPr id="324" name="Google Shape;324;p16"/>
          <p:cNvSpPr/>
          <p:nvPr/>
        </p:nvSpPr>
        <p:spPr>
          <a:xfrm>
            <a:off x="4188941" y="1797407"/>
            <a:ext cx="1426217" cy="1229497"/>
          </a:xfrm>
          <a:prstGeom prst="hexagon">
            <a:avLst>
              <a:gd fmla="val 25000" name="adj"/>
              <a:gd fmla="val 115470" name="vf"/>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25" name="Google Shape;325;p16"/>
          <p:cNvSpPr/>
          <p:nvPr/>
        </p:nvSpPr>
        <p:spPr>
          <a:xfrm>
            <a:off x="5382891" y="2467761"/>
            <a:ext cx="1426217" cy="1229497"/>
          </a:xfrm>
          <a:prstGeom prst="hexagon">
            <a:avLst>
              <a:gd fmla="val 25000" name="adj"/>
              <a:gd fmla="val 115470" name="vf"/>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26" name="Google Shape;326;p16"/>
          <p:cNvSpPr/>
          <p:nvPr/>
        </p:nvSpPr>
        <p:spPr>
          <a:xfrm>
            <a:off x="4188941" y="3138115"/>
            <a:ext cx="1426217" cy="1229497"/>
          </a:xfrm>
          <a:prstGeom prst="hexagon">
            <a:avLst>
              <a:gd fmla="val 25000" name="adj"/>
              <a:gd fmla="val 115470" name="vf"/>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27" name="Google Shape;327;p16"/>
          <p:cNvSpPr/>
          <p:nvPr/>
        </p:nvSpPr>
        <p:spPr>
          <a:xfrm>
            <a:off x="6576841" y="3132698"/>
            <a:ext cx="1426217" cy="1229497"/>
          </a:xfrm>
          <a:prstGeom prst="hexagon">
            <a:avLst>
              <a:gd fmla="val 25000" name="adj"/>
              <a:gd fmla="val 115470" name="vf"/>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id="328" name="Google Shape;328;p16"/>
          <p:cNvPicPr preferRelativeResize="0"/>
          <p:nvPr/>
        </p:nvPicPr>
        <p:blipFill rotWithShape="1">
          <a:blip r:embed="rId3">
            <a:alphaModFix/>
          </a:blip>
          <a:srcRect b="0" l="0" r="0" t="0"/>
          <a:stretch/>
        </p:blipFill>
        <p:spPr>
          <a:xfrm>
            <a:off x="4515509" y="2025615"/>
            <a:ext cx="773080" cy="773080"/>
          </a:xfrm>
          <a:prstGeom prst="rect">
            <a:avLst/>
          </a:prstGeom>
          <a:noFill/>
          <a:ln>
            <a:noFill/>
          </a:ln>
        </p:spPr>
      </p:pic>
      <p:pic>
        <p:nvPicPr>
          <p:cNvPr id="329" name="Google Shape;329;p16"/>
          <p:cNvPicPr preferRelativeResize="0"/>
          <p:nvPr/>
        </p:nvPicPr>
        <p:blipFill rotWithShape="1">
          <a:blip r:embed="rId4">
            <a:alphaModFix/>
          </a:blip>
          <a:srcRect b="0" l="0" r="0" t="0"/>
          <a:stretch/>
        </p:blipFill>
        <p:spPr>
          <a:xfrm>
            <a:off x="6934955" y="3392452"/>
            <a:ext cx="709987" cy="709987"/>
          </a:xfrm>
          <a:prstGeom prst="rect">
            <a:avLst/>
          </a:prstGeom>
          <a:noFill/>
          <a:ln>
            <a:noFill/>
          </a:ln>
        </p:spPr>
      </p:pic>
      <p:pic>
        <p:nvPicPr>
          <p:cNvPr id="330" name="Google Shape;330;p16"/>
          <p:cNvPicPr preferRelativeResize="0"/>
          <p:nvPr/>
        </p:nvPicPr>
        <p:blipFill rotWithShape="1">
          <a:blip r:embed="rId5">
            <a:alphaModFix/>
          </a:blip>
          <a:srcRect b="0" l="0" r="0" t="0"/>
          <a:stretch/>
        </p:blipFill>
        <p:spPr>
          <a:xfrm>
            <a:off x="4441205" y="3354080"/>
            <a:ext cx="887107" cy="887107"/>
          </a:xfrm>
          <a:prstGeom prst="rect">
            <a:avLst/>
          </a:prstGeom>
          <a:noFill/>
          <a:ln>
            <a:noFill/>
          </a:ln>
        </p:spPr>
      </p:pic>
      <p:pic>
        <p:nvPicPr>
          <p:cNvPr id="331" name="Google Shape;331;p16"/>
          <p:cNvPicPr preferRelativeResize="0"/>
          <p:nvPr/>
        </p:nvPicPr>
        <p:blipFill rotWithShape="1">
          <a:blip r:embed="rId6">
            <a:alphaModFix/>
          </a:blip>
          <a:srcRect b="0" l="0" r="0" t="0"/>
          <a:stretch/>
        </p:blipFill>
        <p:spPr>
          <a:xfrm>
            <a:off x="5724315" y="4102439"/>
            <a:ext cx="726679" cy="726679"/>
          </a:xfrm>
          <a:prstGeom prst="rect">
            <a:avLst/>
          </a:prstGeom>
          <a:noFill/>
          <a:ln>
            <a:noFill/>
          </a:ln>
        </p:spPr>
      </p:pic>
      <p:cxnSp>
        <p:nvCxnSpPr>
          <p:cNvPr id="332" name="Google Shape;332;p16"/>
          <p:cNvCxnSpPr/>
          <p:nvPr/>
        </p:nvCxnSpPr>
        <p:spPr>
          <a:xfrm rot="10800000">
            <a:off x="7858680" y="3471526"/>
            <a:ext cx="3082276" cy="0"/>
          </a:xfrm>
          <a:prstGeom prst="straightConnector1">
            <a:avLst/>
          </a:prstGeom>
          <a:noFill/>
          <a:ln cap="flat" cmpd="sng" w="19050">
            <a:solidFill>
              <a:schemeClr val="accent3"/>
            </a:solidFill>
            <a:prstDash val="solid"/>
            <a:round/>
            <a:headEnd len="sm" w="sm" type="none"/>
            <a:tailEnd len="med" w="med" type="oval"/>
          </a:ln>
        </p:spPr>
      </p:cxnSp>
      <p:sp>
        <p:nvSpPr>
          <p:cNvPr id="333" name="Google Shape;333;p16"/>
          <p:cNvSpPr txBox="1"/>
          <p:nvPr/>
        </p:nvSpPr>
        <p:spPr>
          <a:xfrm>
            <a:off x="8629183" y="3474467"/>
            <a:ext cx="273630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fr-BE" sz="1800">
                <a:solidFill>
                  <a:schemeClr val="dk1"/>
                </a:solidFill>
                <a:latin typeface="Arial"/>
                <a:ea typeface="Arial"/>
                <a:cs typeface="Arial"/>
                <a:sym typeface="Arial"/>
              </a:rPr>
              <a:t>Regional integration</a:t>
            </a:r>
            <a:endParaRPr/>
          </a:p>
        </p:txBody>
      </p:sp>
      <p:cxnSp>
        <p:nvCxnSpPr>
          <p:cNvPr id="334" name="Google Shape;334;p16"/>
          <p:cNvCxnSpPr/>
          <p:nvPr/>
        </p:nvCxnSpPr>
        <p:spPr>
          <a:xfrm>
            <a:off x="1251936" y="2085510"/>
            <a:ext cx="3082276" cy="0"/>
          </a:xfrm>
          <a:prstGeom prst="straightConnector1">
            <a:avLst/>
          </a:prstGeom>
          <a:noFill/>
          <a:ln cap="flat" cmpd="sng" w="19050">
            <a:solidFill>
              <a:schemeClr val="accent1"/>
            </a:solidFill>
            <a:prstDash val="solid"/>
            <a:round/>
            <a:headEnd len="sm" w="sm" type="none"/>
            <a:tailEnd len="med" w="med" type="oval"/>
          </a:ln>
        </p:spPr>
      </p:cxnSp>
      <p:sp>
        <p:nvSpPr>
          <p:cNvPr id="335" name="Google Shape;335;p16"/>
          <p:cNvSpPr txBox="1"/>
          <p:nvPr/>
        </p:nvSpPr>
        <p:spPr>
          <a:xfrm>
            <a:off x="1215512" y="2160058"/>
            <a:ext cx="2736304"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fr-BE" sz="1800">
                <a:solidFill>
                  <a:schemeClr val="dk1"/>
                </a:solidFill>
                <a:latin typeface="Arial"/>
                <a:ea typeface="Arial"/>
                <a:cs typeface="Arial"/>
                <a:sym typeface="Arial"/>
              </a:rPr>
              <a:t>Human development, good governance &amp; the rule of law</a:t>
            </a:r>
            <a:endParaRPr sz="1800">
              <a:solidFill>
                <a:schemeClr val="dk1"/>
              </a:solidFill>
              <a:latin typeface="Arial"/>
              <a:ea typeface="Arial"/>
              <a:cs typeface="Arial"/>
              <a:sym typeface="Arial"/>
            </a:endParaRPr>
          </a:p>
        </p:txBody>
      </p:sp>
      <p:cxnSp>
        <p:nvCxnSpPr>
          <p:cNvPr id="336" name="Google Shape;336;p16"/>
          <p:cNvCxnSpPr/>
          <p:nvPr/>
        </p:nvCxnSpPr>
        <p:spPr>
          <a:xfrm>
            <a:off x="1251043" y="4027891"/>
            <a:ext cx="3083169" cy="0"/>
          </a:xfrm>
          <a:prstGeom prst="straightConnector1">
            <a:avLst/>
          </a:prstGeom>
          <a:noFill/>
          <a:ln cap="flat" cmpd="sng" w="19050">
            <a:solidFill>
              <a:schemeClr val="accent2"/>
            </a:solidFill>
            <a:prstDash val="solid"/>
            <a:round/>
            <a:headEnd len="sm" w="sm" type="none"/>
            <a:tailEnd len="med" w="med" type="oval"/>
          </a:ln>
        </p:spPr>
      </p:cxnSp>
      <p:sp>
        <p:nvSpPr>
          <p:cNvPr id="337" name="Google Shape;337;p16"/>
          <p:cNvSpPr txBox="1"/>
          <p:nvPr/>
        </p:nvSpPr>
        <p:spPr>
          <a:xfrm>
            <a:off x="1214619" y="4102439"/>
            <a:ext cx="273630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fr-BE" sz="1800">
                <a:solidFill>
                  <a:schemeClr val="dk1"/>
                </a:solidFill>
                <a:latin typeface="Arial"/>
                <a:ea typeface="Arial"/>
                <a:cs typeface="Arial"/>
                <a:sym typeface="Arial"/>
              </a:rPr>
              <a:t>Peace and Security</a:t>
            </a:r>
            <a:endParaRPr/>
          </a:p>
        </p:txBody>
      </p:sp>
      <p:sp>
        <p:nvSpPr>
          <p:cNvPr id="338" name="Google Shape;338;p16"/>
          <p:cNvSpPr txBox="1"/>
          <p:nvPr/>
        </p:nvSpPr>
        <p:spPr>
          <a:xfrm>
            <a:off x="2806166" y="5368599"/>
            <a:ext cx="2736304"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fr-BE" sz="1800">
                <a:solidFill>
                  <a:schemeClr val="dk1"/>
                </a:solidFill>
                <a:latin typeface="Arial"/>
                <a:ea typeface="Arial"/>
                <a:cs typeface="Arial"/>
                <a:sym typeface="Arial"/>
              </a:rPr>
              <a:t>Green transition: climate resilience, energy, and environment</a:t>
            </a:r>
            <a:endParaRPr b="1" sz="1800">
              <a:solidFill>
                <a:schemeClr val="dk1"/>
              </a:solidFill>
              <a:latin typeface="Arial"/>
              <a:ea typeface="Arial"/>
              <a:cs typeface="Arial"/>
              <a:sym typeface="Arial"/>
            </a:endParaRPr>
          </a:p>
        </p:txBody>
      </p:sp>
      <p:cxnSp>
        <p:nvCxnSpPr>
          <p:cNvPr id="339" name="Google Shape;339;p16"/>
          <p:cNvCxnSpPr/>
          <p:nvPr/>
        </p:nvCxnSpPr>
        <p:spPr>
          <a:xfrm flipH="1" rot="10800000">
            <a:off x="5888442" y="5027132"/>
            <a:ext cx="207558" cy="273067"/>
          </a:xfrm>
          <a:prstGeom prst="straightConnector1">
            <a:avLst/>
          </a:prstGeom>
          <a:noFill/>
          <a:ln cap="flat" cmpd="sng" w="19050">
            <a:solidFill>
              <a:schemeClr val="accent4"/>
            </a:solidFill>
            <a:prstDash val="solid"/>
            <a:round/>
            <a:headEnd len="sm" w="sm" type="none"/>
            <a:tailEnd len="med" w="med" type="oval"/>
          </a:ln>
        </p:spPr>
      </p:cxnSp>
      <p:pic>
        <p:nvPicPr>
          <p:cNvPr id="340" name="Google Shape;340;p16"/>
          <p:cNvPicPr preferRelativeResize="0"/>
          <p:nvPr/>
        </p:nvPicPr>
        <p:blipFill rotWithShape="1">
          <a:blip r:embed="rId7">
            <a:alphaModFix/>
          </a:blip>
          <a:srcRect b="0" l="0" r="0" t="0"/>
          <a:stretch/>
        </p:blipFill>
        <p:spPr>
          <a:xfrm>
            <a:off x="5668228" y="2669022"/>
            <a:ext cx="855544" cy="855544"/>
          </a:xfrm>
          <a:prstGeom prst="rect">
            <a:avLst/>
          </a:prstGeom>
          <a:noFill/>
          <a:ln>
            <a:noFill/>
          </a:ln>
        </p:spPr>
      </p:pic>
      <p:cxnSp>
        <p:nvCxnSpPr>
          <p:cNvPr id="341" name="Google Shape;341;p16"/>
          <p:cNvCxnSpPr/>
          <p:nvPr/>
        </p:nvCxnSpPr>
        <p:spPr>
          <a:xfrm rot="10800000">
            <a:off x="7081551" y="1794466"/>
            <a:ext cx="3082276" cy="0"/>
          </a:xfrm>
          <a:prstGeom prst="straightConnector1">
            <a:avLst/>
          </a:prstGeom>
          <a:noFill/>
          <a:ln cap="flat" cmpd="sng" w="19050">
            <a:solidFill>
              <a:schemeClr val="accent5"/>
            </a:solidFill>
            <a:prstDash val="solid"/>
            <a:round/>
            <a:headEnd len="sm" w="sm" type="none"/>
            <a:tailEnd len="sm" w="sm" type="none"/>
          </a:ln>
        </p:spPr>
      </p:cxnSp>
      <p:sp>
        <p:nvSpPr>
          <p:cNvPr id="342" name="Google Shape;342;p16"/>
          <p:cNvSpPr txBox="1"/>
          <p:nvPr/>
        </p:nvSpPr>
        <p:spPr>
          <a:xfrm>
            <a:off x="8031666" y="1797407"/>
            <a:ext cx="2736304"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fr-BE" sz="1800">
                <a:solidFill>
                  <a:schemeClr val="dk1"/>
                </a:solidFill>
                <a:latin typeface="Arial"/>
                <a:ea typeface="Arial"/>
                <a:cs typeface="Arial"/>
                <a:sym typeface="Arial"/>
              </a:rPr>
              <a:t>Strengthen resilience, build prosperity &amp; seize the digital transition</a:t>
            </a:r>
            <a:endParaRPr sz="1800">
              <a:solidFill>
                <a:schemeClr val="dk1"/>
              </a:solidFill>
              <a:latin typeface="Arial"/>
              <a:ea typeface="Arial"/>
              <a:cs typeface="Arial"/>
              <a:sym typeface="Arial"/>
            </a:endParaRPr>
          </a:p>
        </p:txBody>
      </p:sp>
      <p:cxnSp>
        <p:nvCxnSpPr>
          <p:cNvPr id="343" name="Google Shape;343;p16"/>
          <p:cNvCxnSpPr>
            <a:endCxn id="325" idx="5"/>
          </p:cNvCxnSpPr>
          <p:nvPr/>
        </p:nvCxnSpPr>
        <p:spPr>
          <a:xfrm flipH="1">
            <a:off x="6501734" y="1794561"/>
            <a:ext cx="586500" cy="673200"/>
          </a:xfrm>
          <a:prstGeom prst="straightConnector1">
            <a:avLst/>
          </a:prstGeom>
          <a:noFill/>
          <a:ln cap="flat" cmpd="sng" w="19050">
            <a:solidFill>
              <a:schemeClr val="accent5"/>
            </a:solidFill>
            <a:prstDash val="solid"/>
            <a:round/>
            <a:headEnd len="sm" w="sm" type="none"/>
            <a:tailEnd len="med" w="med" type="oval"/>
          </a:ln>
        </p:spPr>
      </p:cxn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8" name="Shape 348"/>
        <p:cNvGrpSpPr/>
        <p:nvPr/>
      </p:nvGrpSpPr>
      <p:grpSpPr>
        <a:xfrm>
          <a:off x="0" y="0"/>
          <a:ext cx="0" cy="0"/>
          <a:chOff x="0" y="0"/>
          <a:chExt cx="0" cy="0"/>
        </a:xfrm>
      </p:grpSpPr>
      <p:sp>
        <p:nvSpPr>
          <p:cNvPr id="349" name="Google Shape;349;p17"/>
          <p:cNvSpPr txBox="1"/>
          <p:nvPr>
            <p:ph idx="2" type="body"/>
          </p:nvPr>
        </p:nvSpPr>
        <p:spPr>
          <a:xfrm>
            <a:off x="970722" y="1482434"/>
            <a:ext cx="9946865" cy="4613565"/>
          </a:xfrm>
          <a:prstGeom prst="rect">
            <a:avLst/>
          </a:prstGeom>
          <a:noFill/>
          <a:ln>
            <a:noFill/>
          </a:ln>
        </p:spPr>
        <p:txBody>
          <a:bodyPr anchorCtr="0" anchor="t" bIns="45700" lIns="91425" spcFirstLastPara="1" rIns="91425" wrap="square" tIns="45700">
            <a:noAutofit/>
          </a:bodyPr>
          <a:lstStyle/>
          <a:p>
            <a:pPr indent="-228600" lvl="0" marL="228600" rtl="0" algn="just">
              <a:lnSpc>
                <a:spcPct val="100000"/>
              </a:lnSpc>
              <a:spcBef>
                <a:spcPts val="0"/>
              </a:spcBef>
              <a:spcAft>
                <a:spcPts val="0"/>
              </a:spcAft>
              <a:buSzPts val="2400"/>
              <a:buFont typeface="Noto Sans Symbols"/>
              <a:buChar char="❖"/>
            </a:pPr>
            <a:r>
              <a:rPr b="1" lang="fr-BE"/>
              <a:t>The 5 thematic priorities of the MIP have proven </a:t>
            </a:r>
            <a:r>
              <a:rPr b="1" lang="fr-BE">
                <a:solidFill>
                  <a:srgbClr val="3190FC"/>
                </a:solidFill>
              </a:rPr>
              <a:t>comprehensive</a:t>
            </a:r>
            <a:r>
              <a:rPr b="1" lang="fr-BE"/>
              <a:t> and flexible to accommodate needs and respond to regional challenges</a:t>
            </a:r>
            <a:endParaRPr/>
          </a:p>
          <a:p>
            <a:pPr indent="-228600" lvl="0" marL="228600" rtl="0" algn="just">
              <a:lnSpc>
                <a:spcPct val="100000"/>
              </a:lnSpc>
              <a:spcBef>
                <a:spcPts val="1800"/>
              </a:spcBef>
              <a:spcAft>
                <a:spcPts val="0"/>
              </a:spcAft>
              <a:buSzPts val="2400"/>
              <a:buFont typeface="Noto Sans Symbols"/>
              <a:buChar char="❖"/>
            </a:pPr>
            <a:r>
              <a:rPr b="1" lang="fr-BE"/>
              <a:t> Role of regional cooperation: </a:t>
            </a:r>
            <a:r>
              <a:rPr b="1" lang="fr-BE">
                <a:solidFill>
                  <a:srgbClr val="3190FC"/>
                </a:solidFill>
              </a:rPr>
              <a:t>innovative and pilot </a:t>
            </a:r>
            <a:r>
              <a:rPr b="1" lang="fr-BE"/>
              <a:t>nature, to be rolled out at country level</a:t>
            </a:r>
            <a:endParaRPr/>
          </a:p>
          <a:p>
            <a:pPr indent="-228600" lvl="0" marL="228600" rtl="0" algn="just">
              <a:lnSpc>
                <a:spcPct val="100000"/>
              </a:lnSpc>
              <a:spcBef>
                <a:spcPts val="1800"/>
              </a:spcBef>
              <a:spcAft>
                <a:spcPts val="0"/>
              </a:spcAft>
              <a:buSzPts val="2400"/>
              <a:buFont typeface="Noto Sans Symbols"/>
              <a:buChar char="❖"/>
            </a:pPr>
            <a:r>
              <a:rPr b="1" lang="fr-BE"/>
              <a:t> Using the </a:t>
            </a:r>
            <a:r>
              <a:rPr b="1" lang="fr-BE">
                <a:solidFill>
                  <a:srgbClr val="3190FC"/>
                </a:solidFill>
              </a:rPr>
              <a:t>full toolbox</a:t>
            </a:r>
            <a:r>
              <a:rPr b="1" lang="fr-BE"/>
              <a:t>, including blendings and guarantees under EFSD+</a:t>
            </a:r>
            <a:endParaRPr/>
          </a:p>
          <a:p>
            <a:pPr indent="-228600" lvl="0" marL="228600" rtl="0" algn="just">
              <a:lnSpc>
                <a:spcPct val="100000"/>
              </a:lnSpc>
              <a:spcBef>
                <a:spcPts val="1800"/>
              </a:spcBef>
              <a:spcAft>
                <a:spcPts val="0"/>
              </a:spcAft>
              <a:buSzPts val="2400"/>
              <a:buFont typeface="Noto Sans Symbols"/>
              <a:buChar char="❖"/>
            </a:pPr>
            <a:r>
              <a:rPr b="1" lang="fr-BE">
                <a:solidFill>
                  <a:srgbClr val="3190FC"/>
                </a:solidFill>
              </a:rPr>
              <a:t> Regional Team Europe on Jobs through Trade and Investment, </a:t>
            </a:r>
            <a:r>
              <a:rPr b="1" lang="fr-BE"/>
              <a:t>close cooperation with EU and MS agencies for a transformative impact.</a:t>
            </a:r>
            <a:endParaRPr/>
          </a:p>
          <a:p>
            <a:pPr indent="-76200" lvl="0" marL="228600" rtl="0" algn="just">
              <a:lnSpc>
                <a:spcPct val="100000"/>
              </a:lnSpc>
              <a:spcBef>
                <a:spcPts val="1800"/>
              </a:spcBef>
              <a:spcAft>
                <a:spcPts val="0"/>
              </a:spcAft>
              <a:buSzPts val="2400"/>
              <a:buFont typeface="Noto Sans Symbols"/>
              <a:buNone/>
            </a:pPr>
            <a:r>
              <a:t/>
            </a:r>
            <a:endParaRPr b="1"/>
          </a:p>
        </p:txBody>
      </p:sp>
      <p:sp>
        <p:nvSpPr>
          <p:cNvPr id="350" name="Google Shape;350;p17"/>
          <p:cNvSpPr txBox="1"/>
          <p:nvPr>
            <p:ph type="title"/>
          </p:nvPr>
        </p:nvSpPr>
        <p:spPr>
          <a:xfrm>
            <a:off x="970722" y="319574"/>
            <a:ext cx="10515600" cy="782357"/>
          </a:xfrm>
          <a:prstGeom prst="rect">
            <a:avLst/>
          </a:prstGeom>
          <a:noFill/>
          <a:ln>
            <a:noFill/>
          </a:ln>
        </p:spPr>
        <p:txBody>
          <a:bodyPr anchorCtr="0" anchor="b" bIns="0" lIns="91425" spcFirstLastPara="1" rIns="91425" wrap="square" tIns="45700">
            <a:noAutofit/>
          </a:bodyPr>
          <a:lstStyle/>
          <a:p>
            <a:pPr indent="0" lvl="0" marL="0" rtl="0" algn="l">
              <a:lnSpc>
                <a:spcPct val="90000"/>
              </a:lnSpc>
              <a:spcBef>
                <a:spcPts val="0"/>
              </a:spcBef>
              <a:spcAft>
                <a:spcPts val="0"/>
              </a:spcAft>
              <a:buClr>
                <a:schemeClr val="dk2"/>
              </a:buClr>
              <a:buSzPts val="3600"/>
              <a:buFont typeface="Arial"/>
              <a:buNone/>
            </a:pPr>
            <a:r>
              <a:rPr b="1" lang="fr-BE" sz="3600"/>
              <a:t>For a green, digital and just recovery</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5" name="Shape 355"/>
        <p:cNvGrpSpPr/>
        <p:nvPr/>
      </p:nvGrpSpPr>
      <p:grpSpPr>
        <a:xfrm>
          <a:off x="0" y="0"/>
          <a:ext cx="0" cy="0"/>
          <a:chOff x="0" y="0"/>
          <a:chExt cx="0" cy="0"/>
        </a:xfrm>
      </p:grpSpPr>
      <p:sp>
        <p:nvSpPr>
          <p:cNvPr id="356" name="Google Shape;356;p18"/>
          <p:cNvSpPr txBox="1"/>
          <p:nvPr>
            <p:ph idx="2" type="body"/>
          </p:nvPr>
        </p:nvSpPr>
        <p:spPr>
          <a:xfrm>
            <a:off x="970722" y="1411568"/>
            <a:ext cx="5125278" cy="4963572"/>
          </a:xfrm>
          <a:prstGeom prst="rect">
            <a:avLst/>
          </a:prstGeom>
          <a:noFill/>
          <a:ln>
            <a:noFill/>
          </a:ln>
        </p:spPr>
        <p:txBody>
          <a:bodyPr anchorCtr="0" anchor="t" bIns="45700" lIns="91425" spcFirstLastPara="1" rIns="91425" wrap="square" tIns="45700">
            <a:noAutofit/>
          </a:bodyPr>
          <a:lstStyle/>
          <a:p>
            <a:pPr indent="0" lvl="0" marL="0" rtl="0" algn="just">
              <a:lnSpc>
                <a:spcPct val="100000"/>
              </a:lnSpc>
              <a:spcBef>
                <a:spcPts val="0"/>
              </a:spcBef>
              <a:spcAft>
                <a:spcPts val="0"/>
              </a:spcAft>
              <a:buSzPts val="2200"/>
              <a:buNone/>
            </a:pPr>
            <a:r>
              <a:rPr b="1" lang="fr-BE" sz="2200">
                <a:solidFill>
                  <a:schemeClr val="accent1"/>
                </a:solidFill>
              </a:rPr>
              <a:t>Under Priority 2: Strengthen resilience, build prosperity and seize the digital transition</a:t>
            </a:r>
            <a:endParaRPr/>
          </a:p>
          <a:p>
            <a:pPr indent="0" lvl="0" marL="0" rtl="0" algn="just">
              <a:lnSpc>
                <a:spcPct val="100000"/>
              </a:lnSpc>
              <a:spcBef>
                <a:spcPts val="1800"/>
              </a:spcBef>
              <a:spcAft>
                <a:spcPts val="0"/>
              </a:spcAft>
              <a:buSzPts val="2000"/>
              <a:buNone/>
            </a:pPr>
            <a:r>
              <a:rPr lang="fr-BE" sz="2000"/>
              <a:t>Strengthen economic governance and entrepreneurship through research, innovation and digitalisation (MEDUSA)</a:t>
            </a:r>
            <a:endParaRPr/>
          </a:p>
          <a:p>
            <a:pPr indent="0" lvl="0" marL="0" rtl="0" algn="just">
              <a:lnSpc>
                <a:spcPct val="100000"/>
              </a:lnSpc>
              <a:spcBef>
                <a:spcPts val="1800"/>
              </a:spcBef>
              <a:spcAft>
                <a:spcPts val="0"/>
              </a:spcAft>
              <a:buSzPts val="2000"/>
              <a:buNone/>
            </a:pPr>
            <a:r>
              <a:rPr lang="fr-BE" sz="2000"/>
              <a:t>Facilitate regional economic integration through trade, sustainable investment and connectivity</a:t>
            </a:r>
            <a:endParaRPr/>
          </a:p>
          <a:p>
            <a:pPr indent="0" lvl="0" marL="0" rtl="0" algn="just">
              <a:lnSpc>
                <a:spcPct val="100000"/>
              </a:lnSpc>
              <a:spcBef>
                <a:spcPts val="1800"/>
              </a:spcBef>
              <a:spcAft>
                <a:spcPts val="0"/>
              </a:spcAft>
              <a:buSzPts val="2000"/>
              <a:buNone/>
            </a:pPr>
            <a:r>
              <a:rPr lang="fr-BE" sz="2000"/>
              <a:t>Promote green and circular economy </a:t>
            </a:r>
            <a:endParaRPr/>
          </a:p>
          <a:p>
            <a:pPr indent="0" lvl="0" marL="0" rtl="0" algn="just">
              <a:lnSpc>
                <a:spcPct val="100000"/>
              </a:lnSpc>
              <a:spcBef>
                <a:spcPts val="1800"/>
              </a:spcBef>
              <a:spcAft>
                <a:spcPts val="0"/>
              </a:spcAft>
              <a:buSzPts val="2000"/>
              <a:buNone/>
            </a:pPr>
            <a:r>
              <a:rPr lang="fr-BE" sz="2000"/>
              <a:t>Enhance inclusive economy and financial inclusion</a:t>
            </a:r>
            <a:endParaRPr/>
          </a:p>
          <a:p>
            <a:pPr indent="0" lvl="0" marL="0" rtl="0" algn="just">
              <a:lnSpc>
                <a:spcPct val="100000"/>
              </a:lnSpc>
              <a:spcBef>
                <a:spcPts val="1800"/>
              </a:spcBef>
              <a:spcAft>
                <a:spcPts val="0"/>
              </a:spcAft>
              <a:buSzPts val="2200"/>
              <a:buNone/>
            </a:pPr>
            <a:r>
              <a:t/>
            </a:r>
            <a:endParaRPr b="1" sz="2200">
              <a:solidFill>
                <a:schemeClr val="accent1"/>
              </a:solidFill>
            </a:endParaRPr>
          </a:p>
        </p:txBody>
      </p:sp>
      <p:sp>
        <p:nvSpPr>
          <p:cNvPr id="357" name="Google Shape;357;p18"/>
          <p:cNvSpPr txBox="1"/>
          <p:nvPr>
            <p:ph type="title"/>
          </p:nvPr>
        </p:nvSpPr>
        <p:spPr>
          <a:xfrm>
            <a:off x="970722" y="482860"/>
            <a:ext cx="10515600" cy="782357"/>
          </a:xfrm>
          <a:prstGeom prst="rect">
            <a:avLst/>
          </a:prstGeom>
          <a:noFill/>
          <a:ln>
            <a:noFill/>
          </a:ln>
        </p:spPr>
        <p:txBody>
          <a:bodyPr anchorCtr="0" anchor="b" bIns="0" lIns="91425" spcFirstLastPara="1" rIns="91425" wrap="square" tIns="45700">
            <a:noAutofit/>
          </a:bodyPr>
          <a:lstStyle/>
          <a:p>
            <a:pPr indent="0" lvl="0" marL="0" rtl="0" algn="l">
              <a:lnSpc>
                <a:spcPct val="90000"/>
              </a:lnSpc>
              <a:spcBef>
                <a:spcPts val="0"/>
              </a:spcBef>
              <a:spcAft>
                <a:spcPts val="0"/>
              </a:spcAft>
              <a:buClr>
                <a:schemeClr val="dk2"/>
              </a:buClr>
              <a:buSzPts val="3200"/>
              <a:buFont typeface="Arial"/>
              <a:buNone/>
            </a:pPr>
            <a:r>
              <a:rPr b="1" lang="fr-BE" sz="3200"/>
              <a:t>Main areas of focus relevant to the private sector</a:t>
            </a:r>
            <a:endParaRPr b="1" sz="3200"/>
          </a:p>
        </p:txBody>
      </p:sp>
      <p:sp>
        <p:nvSpPr>
          <p:cNvPr id="358" name="Google Shape;358;p18"/>
          <p:cNvSpPr txBox="1"/>
          <p:nvPr/>
        </p:nvSpPr>
        <p:spPr>
          <a:xfrm>
            <a:off x="6352762" y="1648691"/>
            <a:ext cx="4875896" cy="4211782"/>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2"/>
              </a:buClr>
              <a:buSzPts val="2400"/>
              <a:buFont typeface="Arial"/>
              <a:buNone/>
            </a:pPr>
            <a:r>
              <a:rPr b="1" lang="fr-BE" sz="2400">
                <a:solidFill>
                  <a:schemeClr val="accent1"/>
                </a:solidFill>
                <a:latin typeface="Arial"/>
                <a:ea typeface="Arial"/>
                <a:cs typeface="Arial"/>
                <a:sym typeface="Arial"/>
              </a:rPr>
              <a:t>Under Priority 4 : Green Transition</a:t>
            </a:r>
            <a:endParaRPr/>
          </a:p>
          <a:p>
            <a:pPr indent="0" lvl="0" marL="0" marR="0" rtl="0" algn="just">
              <a:lnSpc>
                <a:spcPct val="100000"/>
              </a:lnSpc>
              <a:spcBef>
                <a:spcPts val="1800"/>
              </a:spcBef>
              <a:spcAft>
                <a:spcPts val="0"/>
              </a:spcAft>
              <a:buClr>
                <a:schemeClr val="dk2"/>
              </a:buClr>
              <a:buSzPts val="2400"/>
              <a:buFont typeface="Arial"/>
              <a:buNone/>
            </a:pPr>
            <a:r>
              <a:rPr lang="fr-BE" sz="2400">
                <a:solidFill>
                  <a:schemeClr val="dk1"/>
                </a:solidFill>
                <a:latin typeface="Arial"/>
                <a:ea typeface="Arial"/>
                <a:cs typeface="Arial"/>
                <a:sym typeface="Arial"/>
              </a:rPr>
              <a:t>Cooperation towards clean and secure energy </a:t>
            </a:r>
            <a:endParaRPr/>
          </a:p>
          <a:p>
            <a:pPr indent="0" lvl="0" marL="0" marR="0" rtl="0" algn="just">
              <a:lnSpc>
                <a:spcPct val="100000"/>
              </a:lnSpc>
              <a:spcBef>
                <a:spcPts val="1800"/>
              </a:spcBef>
              <a:spcAft>
                <a:spcPts val="0"/>
              </a:spcAft>
              <a:buClr>
                <a:schemeClr val="dk2"/>
              </a:buClr>
              <a:buSzPts val="2400"/>
              <a:buFont typeface="Arial"/>
              <a:buNone/>
            </a:pPr>
            <a:r>
              <a:rPr lang="fr-BE" sz="2400">
                <a:solidFill>
                  <a:schemeClr val="dk1"/>
                </a:solidFill>
                <a:latin typeface="Arial"/>
                <a:ea typeface="Arial"/>
                <a:cs typeface="Arial"/>
                <a:sym typeface="Arial"/>
              </a:rPr>
              <a:t>Joint Climate Action: climate mitigation, adaptation and resilience</a:t>
            </a:r>
            <a:endParaRPr/>
          </a:p>
          <a:p>
            <a:pPr indent="0" lvl="0" marL="0" marR="0" rtl="0" algn="just">
              <a:lnSpc>
                <a:spcPct val="100000"/>
              </a:lnSpc>
              <a:spcBef>
                <a:spcPts val="1800"/>
              </a:spcBef>
              <a:spcAft>
                <a:spcPts val="0"/>
              </a:spcAft>
              <a:buClr>
                <a:schemeClr val="dk2"/>
              </a:buClr>
              <a:buSzPts val="2400"/>
              <a:buFont typeface="Arial"/>
              <a:buNone/>
            </a:pPr>
            <a:r>
              <a:rPr lang="fr-BE" sz="2400">
                <a:solidFill>
                  <a:schemeClr val="dk1"/>
                </a:solidFill>
                <a:latin typeface="Arial"/>
                <a:ea typeface="Arial"/>
                <a:cs typeface="Arial"/>
                <a:sym typeface="Arial"/>
              </a:rPr>
              <a:t>Biodiversity and natural resource protection</a:t>
            </a:r>
            <a:endParaRPr b="1" sz="2200">
              <a:solidFill>
                <a:schemeClr val="accent1"/>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3" name="Shape 363"/>
        <p:cNvGrpSpPr/>
        <p:nvPr/>
      </p:nvGrpSpPr>
      <p:grpSpPr>
        <a:xfrm>
          <a:off x="0" y="0"/>
          <a:ext cx="0" cy="0"/>
          <a:chOff x="0" y="0"/>
          <a:chExt cx="0" cy="0"/>
        </a:xfrm>
      </p:grpSpPr>
      <p:sp>
        <p:nvSpPr>
          <p:cNvPr id="364" name="Google Shape;364;p19"/>
          <p:cNvSpPr/>
          <p:nvPr/>
        </p:nvSpPr>
        <p:spPr>
          <a:xfrm>
            <a:off x="5382891" y="3797634"/>
            <a:ext cx="1426217" cy="1229497"/>
          </a:xfrm>
          <a:prstGeom prst="hexagon">
            <a:avLst>
              <a:gd fmla="val 25000" name="adj"/>
              <a:gd fmla="val 115470" name="vf"/>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cxnSp>
        <p:nvCxnSpPr>
          <p:cNvPr id="365" name="Google Shape;365;p19"/>
          <p:cNvCxnSpPr/>
          <p:nvPr/>
        </p:nvCxnSpPr>
        <p:spPr>
          <a:xfrm>
            <a:off x="2806166" y="5300199"/>
            <a:ext cx="3082276" cy="0"/>
          </a:xfrm>
          <a:prstGeom prst="straightConnector1">
            <a:avLst/>
          </a:prstGeom>
          <a:noFill/>
          <a:ln cap="flat" cmpd="sng" w="19050">
            <a:solidFill>
              <a:schemeClr val="accent4"/>
            </a:solidFill>
            <a:prstDash val="solid"/>
            <a:round/>
            <a:headEnd len="sm" w="sm" type="none"/>
            <a:tailEnd len="sm" w="sm" type="none"/>
          </a:ln>
        </p:spPr>
      </p:cxnSp>
      <p:sp>
        <p:nvSpPr>
          <p:cNvPr id="366" name="Google Shape;366;p19"/>
          <p:cNvSpPr txBox="1"/>
          <p:nvPr>
            <p:ph type="title"/>
          </p:nvPr>
        </p:nvSpPr>
        <p:spPr>
          <a:xfrm>
            <a:off x="946889" y="257801"/>
            <a:ext cx="10515600" cy="1138914"/>
          </a:xfrm>
          <a:prstGeom prst="rect">
            <a:avLst/>
          </a:prstGeom>
          <a:noFill/>
          <a:ln>
            <a:noFill/>
          </a:ln>
        </p:spPr>
        <p:txBody>
          <a:bodyPr anchorCtr="0" anchor="b" bIns="0" lIns="91425" spcFirstLastPara="1" rIns="91425" wrap="square" tIns="45700">
            <a:noAutofit/>
          </a:bodyPr>
          <a:lstStyle/>
          <a:p>
            <a:pPr indent="0" lvl="0" marL="0" rtl="0" algn="l">
              <a:lnSpc>
                <a:spcPct val="90000"/>
              </a:lnSpc>
              <a:spcBef>
                <a:spcPts val="0"/>
              </a:spcBef>
              <a:spcAft>
                <a:spcPts val="0"/>
              </a:spcAft>
              <a:buClr>
                <a:schemeClr val="dk2"/>
              </a:buClr>
              <a:buSzPts val="3200"/>
              <a:buFont typeface="Arial"/>
              <a:buNone/>
            </a:pPr>
            <a:br>
              <a:rPr b="1" lang="fr-BE" sz="3200"/>
            </a:br>
            <a:br>
              <a:rPr b="1" lang="fr-BE" sz="3200"/>
            </a:br>
            <a:r>
              <a:rPr b="1" lang="fr-BE" sz="3200"/>
              <a:t>Regional Eastern Neighbourhood MIP - </a:t>
            </a:r>
            <a:br>
              <a:rPr b="1" lang="fr-BE" sz="3200"/>
            </a:br>
            <a:r>
              <a:rPr b="1" lang="fr-BE" sz="3200"/>
              <a:t>Implementing the Post-2020 Eastern Partnership priorities</a:t>
            </a:r>
            <a:endParaRPr b="1" sz="3200"/>
          </a:p>
        </p:txBody>
      </p:sp>
      <p:sp>
        <p:nvSpPr>
          <p:cNvPr id="367" name="Google Shape;367;p19"/>
          <p:cNvSpPr/>
          <p:nvPr/>
        </p:nvSpPr>
        <p:spPr>
          <a:xfrm>
            <a:off x="4188941" y="1797407"/>
            <a:ext cx="1426217" cy="1229497"/>
          </a:xfrm>
          <a:prstGeom prst="hexagon">
            <a:avLst>
              <a:gd fmla="val 25000" name="adj"/>
              <a:gd fmla="val 115470" name="vf"/>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68" name="Google Shape;368;p19"/>
          <p:cNvSpPr/>
          <p:nvPr/>
        </p:nvSpPr>
        <p:spPr>
          <a:xfrm>
            <a:off x="5382891" y="2467761"/>
            <a:ext cx="1426217" cy="1229497"/>
          </a:xfrm>
          <a:prstGeom prst="hexagon">
            <a:avLst>
              <a:gd fmla="val 25000" name="adj"/>
              <a:gd fmla="val 115470" name="vf"/>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69" name="Google Shape;369;p19"/>
          <p:cNvSpPr/>
          <p:nvPr/>
        </p:nvSpPr>
        <p:spPr>
          <a:xfrm>
            <a:off x="4188941" y="3138115"/>
            <a:ext cx="1426217" cy="1229497"/>
          </a:xfrm>
          <a:prstGeom prst="hexagon">
            <a:avLst>
              <a:gd fmla="val 25000" name="adj"/>
              <a:gd fmla="val 115470" name="vf"/>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70" name="Google Shape;370;p19"/>
          <p:cNvSpPr/>
          <p:nvPr/>
        </p:nvSpPr>
        <p:spPr>
          <a:xfrm>
            <a:off x="6576841" y="3132698"/>
            <a:ext cx="1426217" cy="1229497"/>
          </a:xfrm>
          <a:prstGeom prst="hexagon">
            <a:avLst>
              <a:gd fmla="val 25000" name="adj"/>
              <a:gd fmla="val 115470" name="vf"/>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cxnSp>
        <p:nvCxnSpPr>
          <p:cNvPr id="371" name="Google Shape;371;p19"/>
          <p:cNvCxnSpPr/>
          <p:nvPr/>
        </p:nvCxnSpPr>
        <p:spPr>
          <a:xfrm rot="10800000">
            <a:off x="7858680" y="3471526"/>
            <a:ext cx="3082276" cy="0"/>
          </a:xfrm>
          <a:prstGeom prst="straightConnector1">
            <a:avLst/>
          </a:prstGeom>
          <a:noFill/>
          <a:ln cap="flat" cmpd="sng" w="19050">
            <a:solidFill>
              <a:schemeClr val="accent3"/>
            </a:solidFill>
            <a:prstDash val="solid"/>
            <a:round/>
            <a:headEnd len="sm" w="sm" type="none"/>
            <a:tailEnd len="med" w="med" type="oval"/>
          </a:ln>
        </p:spPr>
      </p:cxnSp>
      <p:sp>
        <p:nvSpPr>
          <p:cNvPr id="372" name="Google Shape;372;p19"/>
          <p:cNvSpPr txBox="1"/>
          <p:nvPr/>
        </p:nvSpPr>
        <p:spPr>
          <a:xfrm>
            <a:off x="8657719" y="3474467"/>
            <a:ext cx="2709212"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fr-BE" sz="1800">
                <a:solidFill>
                  <a:schemeClr val="dk1"/>
                </a:solidFill>
                <a:latin typeface="Arial"/>
                <a:ea typeface="Arial"/>
                <a:cs typeface="Arial"/>
                <a:sym typeface="Arial"/>
              </a:rPr>
              <a:t>4. Support digital transformation</a:t>
            </a:r>
            <a:endParaRPr/>
          </a:p>
        </p:txBody>
      </p:sp>
      <p:cxnSp>
        <p:nvCxnSpPr>
          <p:cNvPr id="373" name="Google Shape;373;p19"/>
          <p:cNvCxnSpPr/>
          <p:nvPr/>
        </p:nvCxnSpPr>
        <p:spPr>
          <a:xfrm>
            <a:off x="1251936" y="2085510"/>
            <a:ext cx="3082276" cy="0"/>
          </a:xfrm>
          <a:prstGeom prst="straightConnector1">
            <a:avLst/>
          </a:prstGeom>
          <a:noFill/>
          <a:ln cap="flat" cmpd="sng" w="19050">
            <a:solidFill>
              <a:schemeClr val="accent1"/>
            </a:solidFill>
            <a:prstDash val="solid"/>
            <a:round/>
            <a:headEnd len="sm" w="sm" type="none"/>
            <a:tailEnd len="med" w="med" type="oval"/>
          </a:ln>
        </p:spPr>
      </p:cxnSp>
      <p:sp>
        <p:nvSpPr>
          <p:cNvPr id="374" name="Google Shape;374;p19"/>
          <p:cNvSpPr txBox="1"/>
          <p:nvPr/>
        </p:nvSpPr>
        <p:spPr>
          <a:xfrm>
            <a:off x="1215512" y="2160058"/>
            <a:ext cx="2736304"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fr-BE" sz="1800">
                <a:solidFill>
                  <a:schemeClr val="dk1"/>
                </a:solidFill>
                <a:latin typeface="Arial"/>
                <a:ea typeface="Arial"/>
                <a:cs typeface="Arial"/>
                <a:sym typeface="Arial"/>
              </a:rPr>
              <a:t>2. Building accountable institutions, the rule of law and security, </a:t>
            </a:r>
            <a:endParaRPr sz="1800">
              <a:solidFill>
                <a:schemeClr val="dk1"/>
              </a:solidFill>
              <a:latin typeface="Arial"/>
              <a:ea typeface="Arial"/>
              <a:cs typeface="Arial"/>
              <a:sym typeface="Arial"/>
            </a:endParaRPr>
          </a:p>
        </p:txBody>
      </p:sp>
      <p:cxnSp>
        <p:nvCxnSpPr>
          <p:cNvPr id="375" name="Google Shape;375;p19"/>
          <p:cNvCxnSpPr/>
          <p:nvPr/>
        </p:nvCxnSpPr>
        <p:spPr>
          <a:xfrm>
            <a:off x="1251043" y="4027891"/>
            <a:ext cx="3083169" cy="0"/>
          </a:xfrm>
          <a:prstGeom prst="straightConnector1">
            <a:avLst/>
          </a:prstGeom>
          <a:noFill/>
          <a:ln cap="flat" cmpd="sng" w="19050">
            <a:solidFill>
              <a:schemeClr val="accent2"/>
            </a:solidFill>
            <a:prstDash val="solid"/>
            <a:round/>
            <a:headEnd len="sm" w="sm" type="none"/>
            <a:tailEnd len="med" w="med" type="oval"/>
          </a:ln>
        </p:spPr>
      </p:cxnSp>
      <p:sp>
        <p:nvSpPr>
          <p:cNvPr id="376" name="Google Shape;376;p19"/>
          <p:cNvSpPr txBox="1"/>
          <p:nvPr/>
        </p:nvSpPr>
        <p:spPr>
          <a:xfrm>
            <a:off x="1214619" y="4102439"/>
            <a:ext cx="2736304"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fr-BE" sz="1800">
                <a:solidFill>
                  <a:schemeClr val="dk1"/>
                </a:solidFill>
                <a:latin typeface="Arial"/>
                <a:ea typeface="Arial"/>
                <a:cs typeface="Arial"/>
                <a:sym typeface="Arial"/>
              </a:rPr>
              <a:t>5. Support fair and inclusive societies</a:t>
            </a:r>
            <a:endParaRPr/>
          </a:p>
        </p:txBody>
      </p:sp>
      <p:sp>
        <p:nvSpPr>
          <p:cNvPr id="377" name="Google Shape;377;p19"/>
          <p:cNvSpPr txBox="1"/>
          <p:nvPr/>
        </p:nvSpPr>
        <p:spPr>
          <a:xfrm>
            <a:off x="2806166" y="5368599"/>
            <a:ext cx="2736304"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fr-BE" sz="1800">
                <a:solidFill>
                  <a:schemeClr val="dk1"/>
                </a:solidFill>
                <a:latin typeface="Arial"/>
                <a:ea typeface="Arial"/>
                <a:cs typeface="Arial"/>
                <a:sym typeface="Arial"/>
              </a:rPr>
              <a:t>3. Strengthen environmental and climate resilience </a:t>
            </a:r>
            <a:endParaRPr b="1" sz="1800">
              <a:solidFill>
                <a:schemeClr val="dk1"/>
              </a:solidFill>
              <a:latin typeface="Arial"/>
              <a:ea typeface="Arial"/>
              <a:cs typeface="Arial"/>
              <a:sym typeface="Arial"/>
            </a:endParaRPr>
          </a:p>
        </p:txBody>
      </p:sp>
      <p:cxnSp>
        <p:nvCxnSpPr>
          <p:cNvPr id="378" name="Google Shape;378;p19"/>
          <p:cNvCxnSpPr/>
          <p:nvPr/>
        </p:nvCxnSpPr>
        <p:spPr>
          <a:xfrm flipH="1" rot="10800000">
            <a:off x="5888442" y="5027132"/>
            <a:ext cx="207558" cy="273067"/>
          </a:xfrm>
          <a:prstGeom prst="straightConnector1">
            <a:avLst/>
          </a:prstGeom>
          <a:noFill/>
          <a:ln cap="flat" cmpd="sng" w="19050">
            <a:solidFill>
              <a:schemeClr val="accent4"/>
            </a:solidFill>
            <a:prstDash val="solid"/>
            <a:round/>
            <a:headEnd len="sm" w="sm" type="none"/>
            <a:tailEnd len="med" w="med" type="oval"/>
          </a:ln>
        </p:spPr>
      </p:cxnSp>
      <p:cxnSp>
        <p:nvCxnSpPr>
          <p:cNvPr id="379" name="Google Shape;379;p19"/>
          <p:cNvCxnSpPr/>
          <p:nvPr/>
        </p:nvCxnSpPr>
        <p:spPr>
          <a:xfrm rot="10800000">
            <a:off x="7081551" y="1794466"/>
            <a:ext cx="3082276" cy="0"/>
          </a:xfrm>
          <a:prstGeom prst="straightConnector1">
            <a:avLst/>
          </a:prstGeom>
          <a:noFill/>
          <a:ln cap="flat" cmpd="sng" w="19050">
            <a:solidFill>
              <a:schemeClr val="accent5"/>
            </a:solidFill>
            <a:prstDash val="solid"/>
            <a:round/>
            <a:headEnd len="sm" w="sm" type="none"/>
            <a:tailEnd len="sm" w="sm" type="none"/>
          </a:ln>
        </p:spPr>
      </p:cxnSp>
      <p:sp>
        <p:nvSpPr>
          <p:cNvPr id="380" name="Google Shape;380;p19"/>
          <p:cNvSpPr txBox="1"/>
          <p:nvPr/>
        </p:nvSpPr>
        <p:spPr>
          <a:xfrm>
            <a:off x="8031666" y="1797407"/>
            <a:ext cx="2736304"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fr-BE" sz="1800">
                <a:solidFill>
                  <a:schemeClr val="dk1"/>
                </a:solidFill>
                <a:latin typeface="Arial"/>
                <a:ea typeface="Arial"/>
                <a:cs typeface="Arial"/>
                <a:sym typeface="Arial"/>
              </a:rPr>
              <a:t>1. Resilient, sustainable and integrated economies</a:t>
            </a:r>
            <a:endParaRPr sz="1800">
              <a:solidFill>
                <a:schemeClr val="dk1"/>
              </a:solidFill>
              <a:latin typeface="Arial"/>
              <a:ea typeface="Arial"/>
              <a:cs typeface="Arial"/>
              <a:sym typeface="Arial"/>
            </a:endParaRPr>
          </a:p>
        </p:txBody>
      </p:sp>
      <p:cxnSp>
        <p:nvCxnSpPr>
          <p:cNvPr id="381" name="Google Shape;381;p19"/>
          <p:cNvCxnSpPr>
            <a:endCxn id="368" idx="5"/>
          </p:cNvCxnSpPr>
          <p:nvPr/>
        </p:nvCxnSpPr>
        <p:spPr>
          <a:xfrm flipH="1">
            <a:off x="6501734" y="1794561"/>
            <a:ext cx="586500" cy="673200"/>
          </a:xfrm>
          <a:prstGeom prst="straightConnector1">
            <a:avLst/>
          </a:prstGeom>
          <a:noFill/>
          <a:ln cap="flat" cmpd="sng" w="19050">
            <a:solidFill>
              <a:schemeClr val="accent5"/>
            </a:solidFill>
            <a:prstDash val="solid"/>
            <a:round/>
            <a:headEnd len="sm" w="sm" type="none"/>
            <a:tailEnd len="med" w="med" type="oval"/>
          </a:ln>
        </p:spPr>
      </p:cxnSp>
      <p:pic>
        <p:nvPicPr>
          <p:cNvPr descr="Court outline" id="382" name="Google Shape;382;p19"/>
          <p:cNvPicPr preferRelativeResize="0"/>
          <p:nvPr/>
        </p:nvPicPr>
        <p:blipFill rotWithShape="1">
          <a:blip r:embed="rId3">
            <a:alphaModFix/>
          </a:blip>
          <a:srcRect b="0" l="0" r="0" t="0"/>
          <a:stretch/>
        </p:blipFill>
        <p:spPr>
          <a:xfrm>
            <a:off x="4423067" y="1963619"/>
            <a:ext cx="914400" cy="914400"/>
          </a:xfrm>
          <a:prstGeom prst="rect">
            <a:avLst/>
          </a:prstGeom>
          <a:noFill/>
          <a:ln>
            <a:noFill/>
          </a:ln>
        </p:spPr>
      </p:pic>
      <p:pic>
        <p:nvPicPr>
          <p:cNvPr descr="Production outline" id="383" name="Google Shape;383;p19"/>
          <p:cNvPicPr preferRelativeResize="0"/>
          <p:nvPr/>
        </p:nvPicPr>
        <p:blipFill rotWithShape="1">
          <a:blip r:embed="rId4">
            <a:alphaModFix/>
          </a:blip>
          <a:srcRect b="0" l="0" r="0" t="0"/>
          <a:stretch/>
        </p:blipFill>
        <p:spPr>
          <a:xfrm>
            <a:off x="5638799" y="2591428"/>
            <a:ext cx="914400" cy="914400"/>
          </a:xfrm>
          <a:prstGeom prst="rect">
            <a:avLst/>
          </a:prstGeom>
          <a:noFill/>
          <a:ln>
            <a:noFill/>
          </a:ln>
        </p:spPr>
      </p:pic>
      <p:pic>
        <p:nvPicPr>
          <p:cNvPr descr="Group outline" id="384" name="Google Shape;384;p19"/>
          <p:cNvPicPr preferRelativeResize="0"/>
          <p:nvPr/>
        </p:nvPicPr>
        <p:blipFill rotWithShape="1">
          <a:blip r:embed="rId5">
            <a:alphaModFix/>
          </a:blip>
          <a:srcRect b="0" l="0" r="0" t="0"/>
          <a:stretch/>
        </p:blipFill>
        <p:spPr>
          <a:xfrm>
            <a:off x="4471443" y="3272035"/>
            <a:ext cx="914400" cy="914400"/>
          </a:xfrm>
          <a:prstGeom prst="rect">
            <a:avLst/>
          </a:prstGeom>
          <a:noFill/>
          <a:ln>
            <a:noFill/>
          </a:ln>
        </p:spPr>
      </p:pic>
      <p:pic>
        <p:nvPicPr>
          <p:cNvPr descr="Sustainability outline" id="385" name="Google Shape;385;p19"/>
          <p:cNvPicPr preferRelativeResize="0"/>
          <p:nvPr/>
        </p:nvPicPr>
        <p:blipFill rotWithShape="1">
          <a:blip r:embed="rId6">
            <a:alphaModFix/>
          </a:blip>
          <a:srcRect b="0" l="0" r="0" t="0"/>
          <a:stretch/>
        </p:blipFill>
        <p:spPr>
          <a:xfrm>
            <a:off x="5623277" y="3955182"/>
            <a:ext cx="914400" cy="914400"/>
          </a:xfrm>
          <a:prstGeom prst="rect">
            <a:avLst/>
          </a:prstGeom>
          <a:noFill/>
          <a:ln>
            <a:noFill/>
          </a:ln>
        </p:spPr>
      </p:pic>
      <p:pic>
        <p:nvPicPr>
          <p:cNvPr descr="Processor outline" id="386" name="Google Shape;386;p19"/>
          <p:cNvPicPr preferRelativeResize="0"/>
          <p:nvPr/>
        </p:nvPicPr>
        <p:blipFill rotWithShape="1">
          <a:blip r:embed="rId7">
            <a:alphaModFix/>
          </a:blip>
          <a:srcRect b="0" l="0" r="0" t="0"/>
          <a:stretch/>
        </p:blipFill>
        <p:spPr>
          <a:xfrm>
            <a:off x="6832749" y="3326868"/>
            <a:ext cx="914400" cy="9144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2"/>
          <p:cNvSpPr txBox="1"/>
          <p:nvPr>
            <p:ph type="ctrTitle"/>
          </p:nvPr>
        </p:nvSpPr>
        <p:spPr>
          <a:xfrm>
            <a:off x="1071350" y="1763966"/>
            <a:ext cx="10065224" cy="2149523"/>
          </a:xfrm>
          <a:prstGeom prst="rect">
            <a:avLst/>
          </a:prstGeom>
          <a:noFill/>
          <a:ln>
            <a:noFill/>
          </a:ln>
        </p:spPr>
        <p:txBody>
          <a:bodyPr anchorCtr="0" anchor="t" bIns="0" lIns="91425" spcFirstLastPara="1" rIns="91425" wrap="square" tIns="45700">
            <a:noAutofit/>
          </a:bodyPr>
          <a:lstStyle/>
          <a:p>
            <a:pPr indent="0" lvl="0" marL="0" rtl="0" algn="ctr">
              <a:lnSpc>
                <a:spcPct val="90000"/>
              </a:lnSpc>
              <a:spcBef>
                <a:spcPts val="0"/>
              </a:spcBef>
              <a:spcAft>
                <a:spcPts val="0"/>
              </a:spcAft>
              <a:buClr>
                <a:schemeClr val="lt1"/>
              </a:buClr>
              <a:buSzPts val="6000"/>
              <a:buFont typeface="Arial"/>
              <a:buNone/>
            </a:pPr>
            <a:r>
              <a:rPr lang="fr-BE"/>
              <a:t>AGENDA</a:t>
            </a:r>
            <a:endParaRPr/>
          </a:p>
        </p:txBody>
      </p:sp>
      <p:sp>
        <p:nvSpPr>
          <p:cNvPr id="205" name="Google Shape;205;p2"/>
          <p:cNvSpPr txBox="1"/>
          <p:nvPr>
            <p:ph idx="2" type="body"/>
          </p:nvPr>
        </p:nvSpPr>
        <p:spPr>
          <a:xfrm>
            <a:off x="1069648" y="3019001"/>
            <a:ext cx="10378948" cy="3296405"/>
          </a:xfrm>
          <a:prstGeom prst="rect">
            <a:avLst/>
          </a:prstGeom>
          <a:noFill/>
          <a:ln>
            <a:noFill/>
          </a:ln>
        </p:spPr>
        <p:txBody>
          <a:bodyPr anchorCtr="0" anchor="t" bIns="45700" lIns="91425" spcFirstLastPara="1" rIns="91425" wrap="square" tIns="45700">
            <a:noAutofit/>
          </a:bodyPr>
          <a:lstStyle/>
          <a:p>
            <a:pPr indent="-457200" lvl="0" marL="457200" rtl="0" algn="l">
              <a:lnSpc>
                <a:spcPct val="100000"/>
              </a:lnSpc>
              <a:spcBef>
                <a:spcPts val="0"/>
              </a:spcBef>
              <a:spcAft>
                <a:spcPts val="0"/>
              </a:spcAft>
              <a:buSzPts val="2400"/>
              <a:buFont typeface="Arial"/>
              <a:buAutoNum type="arabicPeriod"/>
            </a:pPr>
            <a:r>
              <a:rPr lang="fr-BE" sz="2400"/>
              <a:t>- Opening and introduction to the Mid Term Review of NDICI</a:t>
            </a:r>
            <a:endParaRPr sz="2400"/>
          </a:p>
          <a:p>
            <a:pPr indent="-457200" lvl="0" marL="457200" rtl="0" algn="l">
              <a:lnSpc>
                <a:spcPct val="100000"/>
              </a:lnSpc>
              <a:spcBef>
                <a:spcPts val="1800"/>
              </a:spcBef>
              <a:spcAft>
                <a:spcPts val="0"/>
              </a:spcAft>
              <a:buSzPts val="2400"/>
              <a:buFont typeface="Arial"/>
              <a:buAutoNum type="arabicPeriod"/>
            </a:pPr>
            <a:r>
              <a:rPr lang="fr-BE" sz="2400"/>
              <a:t>- Overview of the Regional Multiannual Indicative Programmes by geographical region: Objectives, progress to date and policy context</a:t>
            </a:r>
            <a:endParaRPr/>
          </a:p>
          <a:p>
            <a:pPr indent="-457200" lvl="0" marL="457200" rtl="0" algn="l">
              <a:lnSpc>
                <a:spcPct val="100000"/>
              </a:lnSpc>
              <a:spcBef>
                <a:spcPts val="1800"/>
              </a:spcBef>
              <a:spcAft>
                <a:spcPts val="0"/>
              </a:spcAft>
              <a:buSzPts val="2400"/>
              <a:buFont typeface="Arial"/>
              <a:buChar char="•"/>
            </a:pPr>
            <a:r>
              <a:rPr lang="fr-BE" sz="2400"/>
              <a:t>- Overview of “Prosperity” thematic priority under the Global Challenge of Multiannual Indicative Programmes: Objectives, progress to date and policy context</a:t>
            </a:r>
            <a:r>
              <a:rPr lang="fr-BE"/>
              <a:t>  </a:t>
            </a:r>
            <a:endParaRPr/>
          </a:p>
          <a:p>
            <a:pPr indent="-317500" lvl="0" marL="457200" rtl="0" algn="l">
              <a:lnSpc>
                <a:spcPct val="100000"/>
              </a:lnSpc>
              <a:spcBef>
                <a:spcPts val="1800"/>
              </a:spcBef>
              <a:spcAft>
                <a:spcPts val="0"/>
              </a:spcAft>
              <a:buSzPts val="2200"/>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1" name="Shape 391"/>
        <p:cNvGrpSpPr/>
        <p:nvPr/>
      </p:nvGrpSpPr>
      <p:grpSpPr>
        <a:xfrm>
          <a:off x="0" y="0"/>
          <a:ext cx="0" cy="0"/>
          <a:chOff x="0" y="0"/>
          <a:chExt cx="0" cy="0"/>
        </a:xfrm>
      </p:grpSpPr>
      <p:sp>
        <p:nvSpPr>
          <p:cNvPr id="392" name="Google Shape;392;p20"/>
          <p:cNvSpPr txBox="1"/>
          <p:nvPr>
            <p:ph idx="2" type="body"/>
          </p:nvPr>
        </p:nvSpPr>
        <p:spPr>
          <a:xfrm>
            <a:off x="970722" y="1866430"/>
            <a:ext cx="10916478" cy="3844823"/>
          </a:xfrm>
          <a:prstGeom prst="rect">
            <a:avLst/>
          </a:prstGeom>
          <a:noFill/>
          <a:ln>
            <a:noFill/>
          </a:ln>
        </p:spPr>
        <p:txBody>
          <a:bodyPr anchorCtr="0" anchor="t" bIns="45700" lIns="91425" spcFirstLastPara="1" rIns="91425" wrap="square" tIns="45700">
            <a:noAutofit/>
          </a:bodyPr>
          <a:lstStyle/>
          <a:p>
            <a:pPr indent="-228600" lvl="0" marL="228600" rtl="0" algn="just">
              <a:lnSpc>
                <a:spcPct val="100000"/>
              </a:lnSpc>
              <a:spcBef>
                <a:spcPts val="0"/>
              </a:spcBef>
              <a:spcAft>
                <a:spcPts val="0"/>
              </a:spcAft>
              <a:buSzPts val="2400"/>
              <a:buFont typeface="Noto Sans Symbols"/>
              <a:buChar char="❖"/>
            </a:pPr>
            <a:r>
              <a:rPr lang="fr-BE"/>
              <a:t>The 5 thematic priorities of the MIP have proven </a:t>
            </a:r>
            <a:r>
              <a:rPr lang="fr-BE">
                <a:solidFill>
                  <a:srgbClr val="3190FC"/>
                </a:solidFill>
              </a:rPr>
              <a:t>comprehensive</a:t>
            </a:r>
            <a:r>
              <a:rPr lang="fr-BE"/>
              <a:t> and flexible to respond to regional turbulences. </a:t>
            </a:r>
            <a:endParaRPr/>
          </a:p>
          <a:p>
            <a:pPr indent="-228600" lvl="0" marL="228600" rtl="0" algn="just">
              <a:lnSpc>
                <a:spcPct val="100000"/>
              </a:lnSpc>
              <a:spcBef>
                <a:spcPts val="1800"/>
              </a:spcBef>
              <a:spcAft>
                <a:spcPts val="0"/>
              </a:spcAft>
              <a:buSzPts val="2400"/>
              <a:buFont typeface="Noto Sans Symbols"/>
              <a:buChar char="❖"/>
            </a:pPr>
            <a:r>
              <a:rPr lang="fr-BE"/>
              <a:t> Role of regional cooperation: support the </a:t>
            </a:r>
            <a:r>
              <a:rPr lang="fr-BE">
                <a:solidFill>
                  <a:srgbClr val="3190FC"/>
                </a:solidFill>
              </a:rPr>
              <a:t>Economic and Investment Plan </a:t>
            </a:r>
            <a:r>
              <a:rPr lang="fr-BE"/>
              <a:t>for the Eastern Partenrship; offer </a:t>
            </a:r>
            <a:r>
              <a:rPr lang="fr-BE">
                <a:solidFill>
                  <a:srgbClr val="3190FC"/>
                </a:solidFill>
              </a:rPr>
              <a:t>harmonised support across the region on themes/policies</a:t>
            </a:r>
            <a:r>
              <a:rPr lang="fr-BE"/>
              <a:t> of common interest or of a regional nature (environment, climate change, energy, transport); </a:t>
            </a:r>
            <a:r>
              <a:rPr lang="fr-BE">
                <a:solidFill>
                  <a:srgbClr val="3190FC"/>
                </a:solidFill>
              </a:rPr>
              <a:t>support regulatory alignment (energy, transport, digital).</a:t>
            </a:r>
            <a:endParaRPr/>
          </a:p>
          <a:p>
            <a:pPr indent="-228600" lvl="0" marL="228600" rtl="0" algn="just">
              <a:lnSpc>
                <a:spcPct val="100000"/>
              </a:lnSpc>
              <a:spcBef>
                <a:spcPts val="1800"/>
              </a:spcBef>
              <a:spcAft>
                <a:spcPts val="0"/>
              </a:spcAft>
              <a:buSzPts val="2400"/>
              <a:buFont typeface="Noto Sans Symbols"/>
              <a:buChar char="❖"/>
            </a:pPr>
            <a:r>
              <a:rPr lang="fr-BE"/>
              <a:t> Using the </a:t>
            </a:r>
            <a:r>
              <a:rPr lang="fr-BE">
                <a:solidFill>
                  <a:srgbClr val="3190FC"/>
                </a:solidFill>
              </a:rPr>
              <a:t>full toolbox</a:t>
            </a:r>
            <a:r>
              <a:rPr lang="fr-BE"/>
              <a:t>, including blending and guarantees under EFSD+</a:t>
            </a:r>
            <a:endParaRPr/>
          </a:p>
          <a:p>
            <a:pPr indent="-228600" lvl="0" marL="228600" rtl="0" algn="just">
              <a:lnSpc>
                <a:spcPct val="100000"/>
              </a:lnSpc>
              <a:spcBef>
                <a:spcPts val="1800"/>
              </a:spcBef>
              <a:spcAft>
                <a:spcPts val="0"/>
              </a:spcAft>
              <a:buSzPts val="2400"/>
              <a:buFont typeface="Noto Sans Symbols"/>
              <a:buChar char="❖"/>
            </a:pPr>
            <a:r>
              <a:rPr lang="fr-BE">
                <a:solidFill>
                  <a:srgbClr val="3190FC"/>
                </a:solidFill>
              </a:rPr>
              <a:t> Regional Team Europe on water and net-zero transition, </a:t>
            </a:r>
            <a:r>
              <a:rPr lang="fr-BE"/>
              <a:t>close cooperation with EU and MS agencies for a transformative impact.</a:t>
            </a:r>
            <a:endParaRPr/>
          </a:p>
          <a:p>
            <a:pPr indent="-76200" lvl="0" marL="228600" rtl="0" algn="just">
              <a:lnSpc>
                <a:spcPct val="100000"/>
              </a:lnSpc>
              <a:spcBef>
                <a:spcPts val="1800"/>
              </a:spcBef>
              <a:spcAft>
                <a:spcPts val="0"/>
              </a:spcAft>
              <a:buSzPts val="2400"/>
              <a:buFont typeface="Noto Sans Symbols"/>
              <a:buNone/>
            </a:pPr>
            <a:r>
              <a:t/>
            </a:r>
            <a:endParaRPr b="1"/>
          </a:p>
        </p:txBody>
      </p:sp>
      <p:sp>
        <p:nvSpPr>
          <p:cNvPr id="393" name="Google Shape;393;p20"/>
          <p:cNvSpPr txBox="1"/>
          <p:nvPr>
            <p:ph type="title"/>
          </p:nvPr>
        </p:nvSpPr>
        <p:spPr>
          <a:xfrm>
            <a:off x="970722" y="919181"/>
            <a:ext cx="10515600" cy="782357"/>
          </a:xfrm>
          <a:prstGeom prst="rect">
            <a:avLst/>
          </a:prstGeom>
          <a:noFill/>
          <a:ln>
            <a:noFill/>
          </a:ln>
        </p:spPr>
        <p:txBody>
          <a:bodyPr anchorCtr="0" anchor="b" bIns="0" lIns="91425" spcFirstLastPara="1" rIns="91425" wrap="square" tIns="45700">
            <a:noAutofit/>
          </a:bodyPr>
          <a:lstStyle/>
          <a:p>
            <a:pPr indent="0" lvl="0" marL="0" rtl="0" algn="l">
              <a:lnSpc>
                <a:spcPct val="90000"/>
              </a:lnSpc>
              <a:spcBef>
                <a:spcPts val="0"/>
              </a:spcBef>
              <a:spcAft>
                <a:spcPts val="0"/>
              </a:spcAft>
              <a:buClr>
                <a:schemeClr val="dk2"/>
              </a:buClr>
              <a:buSzPts val="2800"/>
              <a:buFont typeface="Arial"/>
              <a:buNone/>
            </a:pPr>
            <a:r>
              <a:rPr b="1" lang="fr-BE" sz="2800"/>
              <a:t>Staying the course of supporting resilient economies and the green and digital transitions in spite of regional turbulences</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8" name="Shape 398"/>
        <p:cNvGrpSpPr/>
        <p:nvPr/>
      </p:nvGrpSpPr>
      <p:grpSpPr>
        <a:xfrm>
          <a:off x="0" y="0"/>
          <a:ext cx="0" cy="0"/>
          <a:chOff x="0" y="0"/>
          <a:chExt cx="0" cy="0"/>
        </a:xfrm>
      </p:grpSpPr>
      <p:sp>
        <p:nvSpPr>
          <p:cNvPr id="399" name="Google Shape;399;p21"/>
          <p:cNvSpPr txBox="1"/>
          <p:nvPr>
            <p:ph idx="2" type="body"/>
          </p:nvPr>
        </p:nvSpPr>
        <p:spPr>
          <a:xfrm>
            <a:off x="970722" y="1411568"/>
            <a:ext cx="5125278" cy="4963572"/>
          </a:xfrm>
          <a:prstGeom prst="rect">
            <a:avLst/>
          </a:prstGeom>
          <a:noFill/>
          <a:ln>
            <a:noFill/>
          </a:ln>
        </p:spPr>
        <p:txBody>
          <a:bodyPr anchorCtr="0" anchor="t" bIns="45700" lIns="91425" spcFirstLastPara="1" rIns="91425" wrap="square" tIns="45700">
            <a:noAutofit/>
          </a:bodyPr>
          <a:lstStyle/>
          <a:p>
            <a:pPr indent="0" lvl="0" marL="0" rtl="0" algn="just">
              <a:lnSpc>
                <a:spcPct val="100000"/>
              </a:lnSpc>
              <a:spcBef>
                <a:spcPts val="0"/>
              </a:spcBef>
              <a:spcAft>
                <a:spcPts val="0"/>
              </a:spcAft>
              <a:buSzPts val="2000"/>
              <a:buNone/>
            </a:pPr>
            <a:r>
              <a:rPr b="1" lang="fr-BE" sz="2000">
                <a:solidFill>
                  <a:schemeClr val="accent1"/>
                </a:solidFill>
              </a:rPr>
              <a:t>Under Priority 4: </a:t>
            </a:r>
            <a:r>
              <a:rPr b="1" lang="fr-BE" sz="2000">
                <a:solidFill>
                  <a:schemeClr val="accent1"/>
                </a:solidFill>
                <a:latin typeface="Arial"/>
                <a:ea typeface="Arial"/>
                <a:cs typeface="Arial"/>
                <a:sym typeface="Arial"/>
              </a:rPr>
              <a:t>Resilient economies</a:t>
            </a:r>
            <a:endParaRPr b="1" sz="2000">
              <a:solidFill>
                <a:schemeClr val="accent1"/>
              </a:solidFill>
            </a:endParaRPr>
          </a:p>
          <a:p>
            <a:pPr indent="-228600" lvl="0" marL="228600" rtl="0" algn="just">
              <a:lnSpc>
                <a:spcPct val="100000"/>
              </a:lnSpc>
              <a:spcBef>
                <a:spcPts val="1800"/>
              </a:spcBef>
              <a:spcAft>
                <a:spcPts val="0"/>
              </a:spcAft>
              <a:buSzPts val="2000"/>
              <a:buChar char="•"/>
            </a:pPr>
            <a:r>
              <a:rPr lang="fr-BE" sz="2000"/>
              <a:t>Supporting a better business climate across the region; </a:t>
            </a:r>
            <a:endParaRPr sz="2000"/>
          </a:p>
          <a:p>
            <a:pPr indent="-228600" lvl="0" marL="228600" rtl="0" algn="just">
              <a:lnSpc>
                <a:spcPct val="100000"/>
              </a:lnSpc>
              <a:spcBef>
                <a:spcPts val="600"/>
              </a:spcBef>
              <a:spcAft>
                <a:spcPts val="0"/>
              </a:spcAft>
              <a:buSzPts val="2000"/>
              <a:buChar char="•"/>
            </a:pPr>
            <a:r>
              <a:rPr lang="fr-BE" sz="2000"/>
              <a:t>Support B2B contacts between the EaP and the EU; </a:t>
            </a:r>
            <a:endParaRPr sz="2000"/>
          </a:p>
          <a:p>
            <a:pPr indent="-228600" lvl="0" marL="228600" rtl="0" algn="just">
              <a:lnSpc>
                <a:spcPct val="100000"/>
              </a:lnSpc>
              <a:spcBef>
                <a:spcPts val="600"/>
              </a:spcBef>
              <a:spcAft>
                <a:spcPts val="0"/>
              </a:spcAft>
              <a:buSzPts val="2000"/>
              <a:buChar char="•"/>
            </a:pPr>
            <a:r>
              <a:rPr lang="fr-BE" sz="2000"/>
              <a:t>Support a better understanding of trade opportunities in the EaP region through the EaP Trade Helpdesk </a:t>
            </a:r>
            <a:endParaRPr sz="2000"/>
          </a:p>
          <a:p>
            <a:pPr indent="-228600" lvl="0" marL="228600" rtl="0" algn="just">
              <a:lnSpc>
                <a:spcPct val="100000"/>
              </a:lnSpc>
              <a:spcBef>
                <a:spcPts val="600"/>
              </a:spcBef>
              <a:spcAft>
                <a:spcPts val="0"/>
              </a:spcAft>
              <a:buSzPts val="2000"/>
              <a:buChar char="•"/>
            </a:pPr>
            <a:r>
              <a:rPr lang="fr-BE" sz="2000"/>
              <a:t>Support the greening of production processes (acquisition of EE equipment, etc.)  </a:t>
            </a:r>
            <a:endParaRPr sz="2000"/>
          </a:p>
          <a:p>
            <a:pPr indent="-228600" lvl="0" marL="228600" rtl="0" algn="just">
              <a:lnSpc>
                <a:spcPct val="100000"/>
              </a:lnSpc>
              <a:spcBef>
                <a:spcPts val="600"/>
              </a:spcBef>
              <a:spcAft>
                <a:spcPts val="0"/>
              </a:spcAft>
              <a:buSzPts val="2000"/>
              <a:buChar char="•"/>
            </a:pPr>
            <a:r>
              <a:rPr lang="fr-BE" sz="2000"/>
              <a:t>Enhance inclusive economy and financial inclusion</a:t>
            </a:r>
            <a:endParaRPr sz="2000"/>
          </a:p>
          <a:p>
            <a:pPr indent="0" lvl="0" marL="0" rtl="0" algn="just">
              <a:lnSpc>
                <a:spcPct val="100000"/>
              </a:lnSpc>
              <a:spcBef>
                <a:spcPts val="600"/>
              </a:spcBef>
              <a:spcAft>
                <a:spcPts val="0"/>
              </a:spcAft>
              <a:buSzPts val="2200"/>
              <a:buNone/>
            </a:pPr>
            <a:r>
              <a:t/>
            </a:r>
            <a:endParaRPr b="1" sz="2200">
              <a:solidFill>
                <a:schemeClr val="accent1"/>
              </a:solidFill>
            </a:endParaRPr>
          </a:p>
        </p:txBody>
      </p:sp>
      <p:sp>
        <p:nvSpPr>
          <p:cNvPr id="400" name="Google Shape;400;p21"/>
          <p:cNvSpPr txBox="1"/>
          <p:nvPr>
            <p:ph type="title"/>
          </p:nvPr>
        </p:nvSpPr>
        <p:spPr>
          <a:xfrm>
            <a:off x="970722" y="482860"/>
            <a:ext cx="10515600" cy="782357"/>
          </a:xfrm>
          <a:prstGeom prst="rect">
            <a:avLst/>
          </a:prstGeom>
          <a:noFill/>
          <a:ln>
            <a:noFill/>
          </a:ln>
        </p:spPr>
        <p:txBody>
          <a:bodyPr anchorCtr="0" anchor="b" bIns="0" lIns="91425" spcFirstLastPara="1" rIns="91425" wrap="square" tIns="45700">
            <a:noAutofit/>
          </a:bodyPr>
          <a:lstStyle/>
          <a:p>
            <a:pPr indent="0" lvl="0" marL="0" rtl="0" algn="l">
              <a:lnSpc>
                <a:spcPct val="90000"/>
              </a:lnSpc>
              <a:spcBef>
                <a:spcPts val="0"/>
              </a:spcBef>
              <a:spcAft>
                <a:spcPts val="0"/>
              </a:spcAft>
              <a:buClr>
                <a:schemeClr val="dk2"/>
              </a:buClr>
              <a:buSzPts val="3200"/>
              <a:buFont typeface="Arial"/>
              <a:buNone/>
            </a:pPr>
            <a:r>
              <a:rPr b="1" lang="fr-BE" sz="3200"/>
              <a:t>Main areas of focus relevant to the private sector</a:t>
            </a:r>
            <a:endParaRPr b="1" sz="3200"/>
          </a:p>
        </p:txBody>
      </p:sp>
      <p:sp>
        <p:nvSpPr>
          <p:cNvPr id="401" name="Google Shape;401;p21"/>
          <p:cNvSpPr txBox="1"/>
          <p:nvPr/>
        </p:nvSpPr>
        <p:spPr>
          <a:xfrm>
            <a:off x="6345382" y="1411568"/>
            <a:ext cx="4875896" cy="4211782"/>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2"/>
              </a:buClr>
              <a:buSzPts val="2000"/>
              <a:buFont typeface="Arial"/>
              <a:buNone/>
            </a:pPr>
            <a:r>
              <a:rPr b="1" lang="fr-BE" sz="2000">
                <a:solidFill>
                  <a:schemeClr val="accent1"/>
                </a:solidFill>
                <a:latin typeface="Arial"/>
                <a:ea typeface="Arial"/>
                <a:cs typeface="Arial"/>
                <a:sym typeface="Arial"/>
              </a:rPr>
              <a:t>Under Priority 3 : Green Transition</a:t>
            </a:r>
            <a:endParaRPr/>
          </a:p>
          <a:p>
            <a:pPr indent="-228600" lvl="0" marL="228600" marR="0" rtl="0" algn="just">
              <a:lnSpc>
                <a:spcPct val="100000"/>
              </a:lnSpc>
              <a:spcBef>
                <a:spcPts val="1800"/>
              </a:spcBef>
              <a:spcAft>
                <a:spcPts val="0"/>
              </a:spcAft>
              <a:buClr>
                <a:schemeClr val="dk2"/>
              </a:buClr>
              <a:buSzPts val="2000"/>
              <a:buFont typeface="Arial"/>
              <a:buChar char="•"/>
            </a:pPr>
            <a:r>
              <a:rPr lang="fr-BE" sz="2000">
                <a:solidFill>
                  <a:schemeClr val="dk1"/>
                </a:solidFill>
                <a:latin typeface="Arial"/>
                <a:ea typeface="Arial"/>
                <a:cs typeface="Arial"/>
                <a:sym typeface="Arial"/>
              </a:rPr>
              <a:t>Supporting investments in the field of waste management</a:t>
            </a:r>
            <a:endParaRPr/>
          </a:p>
          <a:p>
            <a:pPr indent="-228600" lvl="0" marL="228600" marR="0" rtl="0" algn="just">
              <a:lnSpc>
                <a:spcPct val="100000"/>
              </a:lnSpc>
              <a:spcBef>
                <a:spcPts val="600"/>
              </a:spcBef>
              <a:spcAft>
                <a:spcPts val="0"/>
              </a:spcAft>
              <a:buClr>
                <a:schemeClr val="dk2"/>
              </a:buClr>
              <a:buSzPts val="2000"/>
              <a:buFont typeface="Arial"/>
              <a:buChar char="•"/>
            </a:pPr>
            <a:r>
              <a:rPr lang="fr-BE" sz="2000">
                <a:solidFill>
                  <a:schemeClr val="dk1"/>
                </a:solidFill>
                <a:latin typeface="Arial"/>
                <a:ea typeface="Arial"/>
                <a:cs typeface="Arial"/>
                <a:sym typeface="Arial"/>
              </a:rPr>
              <a:t>Supporting investments in renewable energy through our blending and guarantee instrument (Black Sea electricity cable, HPP in Georgia, upgrading of transmission networks, etc.)</a:t>
            </a:r>
            <a:endParaRPr/>
          </a:p>
          <a:p>
            <a:pPr indent="-228600" lvl="0" marL="228600" marR="0" rtl="0" algn="just">
              <a:lnSpc>
                <a:spcPct val="100000"/>
              </a:lnSpc>
              <a:spcBef>
                <a:spcPts val="600"/>
              </a:spcBef>
              <a:spcAft>
                <a:spcPts val="0"/>
              </a:spcAft>
              <a:buClr>
                <a:schemeClr val="dk2"/>
              </a:buClr>
              <a:buSzPts val="2000"/>
              <a:buFont typeface="Arial"/>
              <a:buChar char="•"/>
            </a:pPr>
            <a:r>
              <a:rPr lang="fr-BE" sz="2000">
                <a:solidFill>
                  <a:schemeClr val="dk1"/>
                </a:solidFill>
                <a:latin typeface="Arial"/>
                <a:ea typeface="Arial"/>
                <a:cs typeface="Arial"/>
                <a:sym typeface="Arial"/>
              </a:rPr>
              <a:t>Supporting investments in clean mobility</a:t>
            </a:r>
            <a:endParaRPr/>
          </a:p>
          <a:p>
            <a:pPr indent="-228600" lvl="0" marL="228600" marR="0" rtl="0" algn="just">
              <a:lnSpc>
                <a:spcPct val="100000"/>
              </a:lnSpc>
              <a:spcBef>
                <a:spcPts val="600"/>
              </a:spcBef>
              <a:spcAft>
                <a:spcPts val="0"/>
              </a:spcAft>
              <a:buClr>
                <a:schemeClr val="dk2"/>
              </a:buClr>
              <a:buSzPts val="2000"/>
              <a:buFont typeface="Arial"/>
              <a:buChar char="•"/>
            </a:pPr>
            <a:r>
              <a:rPr lang="fr-BE" sz="2000">
                <a:solidFill>
                  <a:schemeClr val="dk1"/>
                </a:solidFill>
                <a:latin typeface="Arial"/>
                <a:ea typeface="Arial"/>
                <a:cs typeface="Arial"/>
                <a:sym typeface="Arial"/>
              </a:rPr>
              <a:t>Supporting the greening of businesses</a:t>
            </a:r>
            <a:endParaRPr/>
          </a:p>
          <a:p>
            <a:pPr indent="-228600" lvl="0" marL="228600" marR="0" rtl="0" algn="just">
              <a:lnSpc>
                <a:spcPct val="100000"/>
              </a:lnSpc>
              <a:spcBef>
                <a:spcPts val="600"/>
              </a:spcBef>
              <a:spcAft>
                <a:spcPts val="0"/>
              </a:spcAft>
              <a:buClr>
                <a:schemeClr val="dk2"/>
              </a:buClr>
              <a:buSzPts val="2000"/>
              <a:buFont typeface="Arial"/>
              <a:buChar char="•"/>
            </a:pPr>
            <a:r>
              <a:rPr lang="fr-BE" sz="2000">
                <a:solidFill>
                  <a:schemeClr val="dk1"/>
                </a:solidFill>
                <a:latin typeface="Arial"/>
                <a:ea typeface="Arial"/>
                <a:cs typeface="Arial"/>
                <a:sym typeface="Arial"/>
              </a:rPr>
              <a:t>Joint Climate Action: climate mitigation, adaptation and resilience</a:t>
            </a:r>
            <a:endParaRPr/>
          </a:p>
          <a:p>
            <a:pPr indent="-228600" lvl="0" marL="228600" marR="0" rtl="0" algn="just">
              <a:lnSpc>
                <a:spcPct val="100000"/>
              </a:lnSpc>
              <a:spcBef>
                <a:spcPts val="600"/>
              </a:spcBef>
              <a:spcAft>
                <a:spcPts val="0"/>
              </a:spcAft>
              <a:buClr>
                <a:schemeClr val="dk2"/>
              </a:buClr>
              <a:buSzPts val="2000"/>
              <a:buFont typeface="Arial"/>
              <a:buChar char="•"/>
            </a:pPr>
            <a:r>
              <a:rPr lang="fr-BE" sz="2000">
                <a:solidFill>
                  <a:schemeClr val="dk1"/>
                </a:solidFill>
                <a:latin typeface="Arial"/>
                <a:ea typeface="Arial"/>
                <a:cs typeface="Arial"/>
                <a:sym typeface="Arial"/>
              </a:rPr>
              <a:t>Biodiversity and natural resource protection</a:t>
            </a:r>
            <a:endParaRPr b="1" sz="2000">
              <a:solidFill>
                <a:schemeClr val="accent1"/>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5" name="Shape 405"/>
        <p:cNvGrpSpPr/>
        <p:nvPr/>
      </p:nvGrpSpPr>
      <p:grpSpPr>
        <a:xfrm>
          <a:off x="0" y="0"/>
          <a:ext cx="0" cy="0"/>
          <a:chOff x="0" y="0"/>
          <a:chExt cx="0" cy="0"/>
        </a:xfrm>
      </p:grpSpPr>
      <p:sp>
        <p:nvSpPr>
          <p:cNvPr id="406" name="Google Shape;406;p22"/>
          <p:cNvSpPr txBox="1"/>
          <p:nvPr>
            <p:ph idx="2" type="body"/>
          </p:nvPr>
        </p:nvSpPr>
        <p:spPr>
          <a:xfrm>
            <a:off x="914400" y="1425784"/>
            <a:ext cx="5157787" cy="5274819"/>
          </a:xfrm>
          <a:prstGeom prst="rect">
            <a:avLst/>
          </a:prstGeom>
          <a:noFill/>
          <a:ln>
            <a:noFill/>
          </a:ln>
        </p:spPr>
        <p:txBody>
          <a:bodyPr anchorCtr="0" anchor="t" bIns="45700" lIns="91425" spcFirstLastPara="1" rIns="91425" wrap="square" tIns="45700">
            <a:noAutofit/>
          </a:bodyPr>
          <a:lstStyle/>
          <a:p>
            <a:pPr indent="0" lvl="0" marL="0" rtl="0" algn="just">
              <a:lnSpc>
                <a:spcPct val="100000"/>
              </a:lnSpc>
              <a:spcBef>
                <a:spcPts val="0"/>
              </a:spcBef>
              <a:spcAft>
                <a:spcPts val="0"/>
              </a:spcAft>
              <a:buSzPts val="2400"/>
              <a:buNone/>
            </a:pPr>
            <a:r>
              <a:rPr b="1" lang="fr-BE" sz="2400">
                <a:solidFill>
                  <a:schemeClr val="accent1"/>
                </a:solidFill>
              </a:rPr>
              <a:t>Under Priority 4: </a:t>
            </a:r>
            <a:r>
              <a:rPr b="1" lang="fr-BE" sz="2400">
                <a:solidFill>
                  <a:schemeClr val="accent1"/>
                </a:solidFill>
                <a:latin typeface="Arial"/>
                <a:ea typeface="Arial"/>
                <a:cs typeface="Arial"/>
                <a:sym typeface="Arial"/>
              </a:rPr>
              <a:t>digital transformation</a:t>
            </a:r>
            <a:endParaRPr b="1" sz="2400">
              <a:solidFill>
                <a:schemeClr val="accent1"/>
              </a:solidFill>
            </a:endParaRPr>
          </a:p>
          <a:p>
            <a:pPr indent="-228600" lvl="0" marL="228600" rtl="0" algn="l">
              <a:lnSpc>
                <a:spcPct val="100000"/>
              </a:lnSpc>
              <a:spcBef>
                <a:spcPts val="1800"/>
              </a:spcBef>
              <a:spcAft>
                <a:spcPts val="0"/>
              </a:spcAft>
              <a:buSzPts val="2000"/>
              <a:buChar char="•"/>
            </a:pPr>
            <a:r>
              <a:rPr lang="fr-BE" sz="2000"/>
              <a:t>Investing in broadband connectivity (Black Sea digital cable, rural broadband connectivity)</a:t>
            </a:r>
            <a:endParaRPr/>
          </a:p>
          <a:p>
            <a:pPr indent="-228600" lvl="0" marL="228600" rtl="0" algn="l">
              <a:lnSpc>
                <a:spcPct val="100000"/>
              </a:lnSpc>
              <a:spcBef>
                <a:spcPts val="1800"/>
              </a:spcBef>
              <a:spcAft>
                <a:spcPts val="0"/>
              </a:spcAft>
              <a:buSzPts val="2000"/>
              <a:buChar char="•"/>
            </a:pPr>
            <a:r>
              <a:rPr lang="fr-BE" sz="2000"/>
              <a:t> Supporting integration in EU Digital Single Market</a:t>
            </a:r>
            <a:endParaRPr/>
          </a:p>
          <a:p>
            <a:pPr indent="-228600" lvl="0" marL="228600" rtl="0" algn="l">
              <a:lnSpc>
                <a:spcPct val="100000"/>
              </a:lnSpc>
              <a:spcBef>
                <a:spcPts val="1800"/>
              </a:spcBef>
              <a:spcAft>
                <a:spcPts val="0"/>
              </a:spcAft>
              <a:buSzPts val="2000"/>
              <a:buChar char="•"/>
            </a:pPr>
            <a:r>
              <a:rPr lang="fr-BE" sz="2000"/>
              <a:t>Supporting innovation ecosystems</a:t>
            </a:r>
            <a:endParaRPr/>
          </a:p>
          <a:p>
            <a:pPr indent="-228600" lvl="0" marL="228600" rtl="0" algn="l">
              <a:lnSpc>
                <a:spcPct val="100000"/>
              </a:lnSpc>
              <a:spcBef>
                <a:spcPts val="1800"/>
              </a:spcBef>
              <a:spcAft>
                <a:spcPts val="0"/>
              </a:spcAft>
              <a:buSzPts val="2000"/>
              <a:buChar char="•"/>
            </a:pPr>
            <a:r>
              <a:rPr lang="fr-BE" sz="2000"/>
              <a:t>Supporting cyber resilience. </a:t>
            </a:r>
            <a:endParaRPr/>
          </a:p>
          <a:p>
            <a:pPr indent="-228600" lvl="0" marL="228600" rtl="0" algn="l">
              <a:lnSpc>
                <a:spcPct val="100000"/>
              </a:lnSpc>
              <a:spcBef>
                <a:spcPts val="1800"/>
              </a:spcBef>
              <a:spcAft>
                <a:spcPts val="0"/>
              </a:spcAft>
              <a:buSzPts val="2000"/>
              <a:buChar char="•"/>
            </a:pPr>
            <a:r>
              <a:rPr lang="fr-BE" sz="2000"/>
              <a:t>Supporting e-governance (digitalisation of public services and businesses).</a:t>
            </a:r>
            <a:endParaRPr/>
          </a:p>
        </p:txBody>
      </p:sp>
      <p:sp>
        <p:nvSpPr>
          <p:cNvPr id="407" name="Google Shape;407;p22"/>
          <p:cNvSpPr txBox="1"/>
          <p:nvPr>
            <p:ph type="title"/>
          </p:nvPr>
        </p:nvSpPr>
        <p:spPr>
          <a:xfrm>
            <a:off x="914400" y="473237"/>
            <a:ext cx="10515600" cy="782357"/>
          </a:xfrm>
          <a:prstGeom prst="rect">
            <a:avLst/>
          </a:prstGeom>
          <a:noFill/>
          <a:ln>
            <a:noFill/>
          </a:ln>
        </p:spPr>
        <p:txBody>
          <a:bodyPr anchorCtr="0" anchor="b" bIns="0" lIns="91425" spcFirstLastPara="1" rIns="91425" wrap="square" tIns="45700">
            <a:noAutofit/>
          </a:bodyPr>
          <a:lstStyle/>
          <a:p>
            <a:pPr indent="0" lvl="0" marL="0" rtl="0" algn="l">
              <a:lnSpc>
                <a:spcPct val="90000"/>
              </a:lnSpc>
              <a:spcBef>
                <a:spcPts val="0"/>
              </a:spcBef>
              <a:spcAft>
                <a:spcPts val="0"/>
              </a:spcAft>
              <a:buClr>
                <a:schemeClr val="dk2"/>
              </a:buClr>
              <a:buSzPts val="3200"/>
              <a:buFont typeface="Arial"/>
              <a:buNone/>
            </a:pPr>
            <a:r>
              <a:rPr b="1" lang="fr-BE" sz="3200"/>
              <a:t>Main areas of focus relevant to the private sector</a:t>
            </a:r>
            <a:endParaRPr sz="320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2" name="Shape 412"/>
        <p:cNvGrpSpPr/>
        <p:nvPr/>
      </p:nvGrpSpPr>
      <p:grpSpPr>
        <a:xfrm>
          <a:off x="0" y="0"/>
          <a:ext cx="0" cy="0"/>
          <a:chOff x="0" y="0"/>
          <a:chExt cx="0" cy="0"/>
        </a:xfrm>
      </p:grpSpPr>
      <p:sp>
        <p:nvSpPr>
          <p:cNvPr id="413" name="Google Shape;413;p23"/>
          <p:cNvSpPr txBox="1"/>
          <p:nvPr>
            <p:ph idx="1" type="subTitle"/>
          </p:nvPr>
        </p:nvSpPr>
        <p:spPr>
          <a:xfrm>
            <a:off x="1114912" y="950008"/>
            <a:ext cx="10156297" cy="32704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2400"/>
              <a:buNone/>
            </a:pPr>
            <a:r>
              <a:t/>
            </a:r>
            <a:endParaRPr/>
          </a:p>
          <a:p>
            <a:pPr indent="0" lvl="0" marL="0" rtl="0" algn="l">
              <a:lnSpc>
                <a:spcPct val="100000"/>
              </a:lnSpc>
              <a:spcBef>
                <a:spcPts val="1800"/>
              </a:spcBef>
              <a:spcAft>
                <a:spcPts val="0"/>
              </a:spcAft>
              <a:buSzPts val="6000"/>
              <a:buNone/>
            </a:pPr>
            <a:r>
              <a:rPr lang="fr-BE" sz="6000">
                <a:solidFill>
                  <a:srgbClr val="0356B1"/>
                </a:solidFill>
              </a:rPr>
              <a:t>Discussion</a:t>
            </a:r>
            <a:endParaRPr b="1" sz="4400"/>
          </a:p>
          <a:p>
            <a:pPr indent="0" lvl="0" marL="0" rtl="0" algn="l">
              <a:lnSpc>
                <a:spcPct val="100000"/>
              </a:lnSpc>
              <a:spcBef>
                <a:spcPts val="1800"/>
              </a:spcBef>
              <a:spcAft>
                <a:spcPts val="0"/>
              </a:spcAft>
              <a:buSzPts val="2400"/>
              <a:buNone/>
            </a:pPr>
            <a:r>
              <a:t/>
            </a:r>
            <a:endParaRPr/>
          </a:p>
          <a:p>
            <a:pPr indent="0" lvl="0" marL="0" rtl="0" algn="l">
              <a:lnSpc>
                <a:spcPct val="100000"/>
              </a:lnSpc>
              <a:spcBef>
                <a:spcPts val="1800"/>
              </a:spcBef>
              <a:spcAft>
                <a:spcPts val="0"/>
              </a:spcAft>
              <a:buSzPts val="2400"/>
              <a:buNone/>
            </a:pPr>
            <a:r>
              <a:t/>
            </a:r>
            <a:endParaRPr/>
          </a:p>
          <a:p>
            <a:pPr indent="0" lvl="0" marL="0" rtl="0" algn="l">
              <a:lnSpc>
                <a:spcPct val="100000"/>
              </a:lnSpc>
              <a:spcBef>
                <a:spcPts val="1800"/>
              </a:spcBef>
              <a:spcAft>
                <a:spcPts val="0"/>
              </a:spcAft>
              <a:buSzPts val="2400"/>
              <a:buNone/>
            </a:pPr>
            <a:r>
              <a:t/>
            </a:r>
            <a:endParaRPr b="1" u="sng"/>
          </a:p>
          <a:p>
            <a:pPr indent="-190500" lvl="0" marL="342900" rtl="0" algn="l">
              <a:lnSpc>
                <a:spcPct val="100000"/>
              </a:lnSpc>
              <a:spcBef>
                <a:spcPts val="1800"/>
              </a:spcBef>
              <a:spcAft>
                <a:spcPts val="0"/>
              </a:spcAft>
              <a:buSzPts val="2400"/>
              <a:buFont typeface="Arial"/>
              <a:buNone/>
            </a:pPr>
            <a:r>
              <a:t/>
            </a:r>
            <a:endParaRPr b="1" u="sng"/>
          </a:p>
        </p:txBody>
      </p:sp>
      <p:sp>
        <p:nvSpPr>
          <p:cNvPr id="414" name="Google Shape;414;p23"/>
          <p:cNvSpPr txBox="1"/>
          <p:nvPr/>
        </p:nvSpPr>
        <p:spPr>
          <a:xfrm>
            <a:off x="1070189" y="3057751"/>
            <a:ext cx="10156297" cy="165576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2"/>
              </a:buClr>
              <a:buSzPts val="2800"/>
              <a:buFont typeface="Arial"/>
              <a:buNone/>
            </a:pPr>
            <a:r>
              <a:rPr i="1" lang="fr-BE" sz="2800" u="sng">
                <a:solidFill>
                  <a:schemeClr val="dk1"/>
                </a:solidFill>
                <a:latin typeface="Arial"/>
                <a:ea typeface="Arial"/>
                <a:cs typeface="Arial"/>
                <a:sym typeface="Arial"/>
              </a:rPr>
              <a:t>Guiding questions:</a:t>
            </a:r>
            <a:endParaRPr/>
          </a:p>
          <a:p>
            <a:pPr indent="-342900" lvl="1" marL="800100" marR="0" rtl="0" algn="just">
              <a:lnSpc>
                <a:spcPct val="100000"/>
              </a:lnSpc>
              <a:spcBef>
                <a:spcPts val="2300"/>
              </a:spcBef>
              <a:spcAft>
                <a:spcPts val="0"/>
              </a:spcAft>
              <a:buClr>
                <a:schemeClr val="dk2"/>
              </a:buClr>
              <a:buSzPts val="2800"/>
              <a:buFont typeface="Noto Sans Symbols"/>
              <a:buChar char="⮚"/>
            </a:pPr>
            <a:r>
              <a:rPr b="0" i="0" lang="fr-BE" sz="2800" u="none" cap="none" strike="noStrike">
                <a:solidFill>
                  <a:schemeClr val="dk1"/>
                </a:solidFill>
                <a:latin typeface="Arial"/>
                <a:ea typeface="Arial"/>
                <a:cs typeface="Arial"/>
                <a:sym typeface="Arial"/>
              </a:rPr>
              <a:t>In this view, do the NDICI geographical priorities and objectives remain relevant to address current challenges?</a:t>
            </a:r>
            <a:endParaRPr/>
          </a:p>
          <a:p>
            <a:pPr indent="-342900" lvl="1" marL="800100" marR="0" rtl="0" algn="just">
              <a:lnSpc>
                <a:spcPct val="100000"/>
              </a:lnSpc>
              <a:spcBef>
                <a:spcPts val="1700"/>
              </a:spcBef>
              <a:spcAft>
                <a:spcPts val="0"/>
              </a:spcAft>
              <a:buClr>
                <a:schemeClr val="dk2"/>
              </a:buClr>
              <a:buSzPts val="2800"/>
              <a:buFont typeface="Noto Sans Symbols"/>
              <a:buChar char="⮚"/>
            </a:pPr>
            <a:r>
              <a:rPr b="0" i="0" lang="fr-BE" sz="2800" u="none" cap="none" strike="noStrike">
                <a:solidFill>
                  <a:schemeClr val="dk1"/>
                </a:solidFill>
                <a:latin typeface="Arial"/>
                <a:ea typeface="Arial"/>
                <a:cs typeface="Arial"/>
                <a:sym typeface="Arial"/>
              </a:rPr>
              <a:t>What specific challenges, in particular emerging ones, should the programmes address in priority?</a:t>
            </a:r>
            <a:endParaRPr/>
          </a:p>
          <a:p>
            <a:pPr indent="0" lvl="1" marL="457200" marR="0" rtl="0" algn="just">
              <a:lnSpc>
                <a:spcPct val="100000"/>
              </a:lnSpc>
              <a:spcBef>
                <a:spcPts val="1700"/>
              </a:spcBef>
              <a:spcAft>
                <a:spcPts val="0"/>
              </a:spcAft>
              <a:buClr>
                <a:schemeClr val="dk2"/>
              </a:buClr>
              <a:buSzPts val="2000"/>
              <a:buFont typeface="Arial"/>
              <a:buNone/>
            </a:pPr>
            <a:r>
              <a:t/>
            </a:r>
            <a:endParaRPr b="0" i="0" sz="2000" u="none" cap="none" strike="noStrike">
              <a:solidFill>
                <a:schemeClr val="dk1"/>
              </a:solidFill>
              <a:latin typeface="Arial"/>
              <a:ea typeface="Arial"/>
              <a:cs typeface="Arial"/>
              <a:sym typeface="Arial"/>
            </a:endParaRPr>
          </a:p>
          <a:p>
            <a:pPr indent="0" lvl="0" marL="0" marR="0" rtl="0" algn="l">
              <a:lnSpc>
                <a:spcPct val="100000"/>
              </a:lnSpc>
              <a:spcBef>
                <a:spcPts val="1200"/>
              </a:spcBef>
              <a:spcAft>
                <a:spcPts val="0"/>
              </a:spcAft>
              <a:buClr>
                <a:schemeClr val="dk2"/>
              </a:buClr>
              <a:buSzPts val="2400"/>
              <a:buFont typeface="Arial"/>
              <a:buNone/>
            </a:pPr>
            <a:r>
              <a:t/>
            </a:r>
            <a:endParaRPr i="1" sz="2400">
              <a:solidFill>
                <a:schemeClr val="dk1"/>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9" name="Shape 419"/>
        <p:cNvGrpSpPr/>
        <p:nvPr/>
      </p:nvGrpSpPr>
      <p:grpSpPr>
        <a:xfrm>
          <a:off x="0" y="0"/>
          <a:ext cx="0" cy="0"/>
          <a:chOff x="0" y="0"/>
          <a:chExt cx="0" cy="0"/>
        </a:xfrm>
      </p:grpSpPr>
      <p:sp>
        <p:nvSpPr>
          <p:cNvPr id="420" name="Google Shape;420;p24"/>
          <p:cNvSpPr txBox="1"/>
          <p:nvPr>
            <p:ph idx="1" type="subTitle"/>
          </p:nvPr>
        </p:nvSpPr>
        <p:spPr>
          <a:xfrm>
            <a:off x="1125186" y="929460"/>
            <a:ext cx="10156297" cy="32704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2400"/>
              <a:buNone/>
            </a:pPr>
            <a:r>
              <a:t/>
            </a:r>
            <a:endParaRPr/>
          </a:p>
          <a:p>
            <a:pPr indent="0" lvl="0" marL="0" rtl="0" algn="l">
              <a:lnSpc>
                <a:spcPct val="100000"/>
              </a:lnSpc>
              <a:spcBef>
                <a:spcPts val="1800"/>
              </a:spcBef>
              <a:spcAft>
                <a:spcPts val="0"/>
              </a:spcAft>
              <a:buSzPts val="6000"/>
              <a:buNone/>
            </a:pPr>
            <a:r>
              <a:rPr lang="fr-BE" sz="6000">
                <a:solidFill>
                  <a:srgbClr val="0356B1"/>
                </a:solidFill>
              </a:rPr>
              <a:t>3. Overview of "Prosperity"</a:t>
            </a:r>
            <a:endParaRPr/>
          </a:p>
          <a:p>
            <a:pPr indent="0" lvl="0" marL="0" rtl="0" algn="l">
              <a:lnSpc>
                <a:spcPct val="100000"/>
              </a:lnSpc>
              <a:spcBef>
                <a:spcPts val="1800"/>
              </a:spcBef>
              <a:spcAft>
                <a:spcPts val="0"/>
              </a:spcAft>
              <a:buSzPts val="6000"/>
              <a:buNone/>
            </a:pPr>
            <a:r>
              <a:rPr lang="fr-BE" sz="6000">
                <a:solidFill>
                  <a:srgbClr val="0356B1"/>
                </a:solidFill>
              </a:rPr>
              <a:t>thematic MIP under the Global Challenge </a:t>
            </a:r>
            <a:endParaRPr/>
          </a:p>
          <a:p>
            <a:pPr indent="0" lvl="0" marL="0" rtl="0" algn="l">
              <a:lnSpc>
                <a:spcPct val="100000"/>
              </a:lnSpc>
              <a:spcBef>
                <a:spcPts val="1800"/>
              </a:spcBef>
              <a:spcAft>
                <a:spcPts val="0"/>
              </a:spcAft>
              <a:buSzPts val="2400"/>
              <a:buNone/>
            </a:pPr>
            <a:r>
              <a:t/>
            </a:r>
            <a:endParaRPr/>
          </a:p>
          <a:p>
            <a:pPr indent="0" lvl="0" marL="0" rtl="0" algn="l">
              <a:lnSpc>
                <a:spcPct val="100000"/>
              </a:lnSpc>
              <a:spcBef>
                <a:spcPts val="1800"/>
              </a:spcBef>
              <a:spcAft>
                <a:spcPts val="0"/>
              </a:spcAft>
              <a:buSzPts val="2400"/>
              <a:buNone/>
            </a:pPr>
            <a:r>
              <a:t/>
            </a:r>
            <a:endParaRPr b="1" u="sng"/>
          </a:p>
          <a:p>
            <a:pPr indent="-190500" lvl="0" marL="342900" rtl="0" algn="l">
              <a:lnSpc>
                <a:spcPct val="100000"/>
              </a:lnSpc>
              <a:spcBef>
                <a:spcPts val="1800"/>
              </a:spcBef>
              <a:spcAft>
                <a:spcPts val="0"/>
              </a:spcAft>
              <a:buSzPts val="2400"/>
              <a:buFont typeface="Arial"/>
              <a:buNone/>
            </a:pPr>
            <a:r>
              <a:t/>
            </a:r>
            <a:endParaRPr b="1" u="sng"/>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5" name="Shape 425"/>
        <p:cNvGrpSpPr/>
        <p:nvPr/>
      </p:nvGrpSpPr>
      <p:grpSpPr>
        <a:xfrm>
          <a:off x="0" y="0"/>
          <a:ext cx="0" cy="0"/>
          <a:chOff x="0" y="0"/>
          <a:chExt cx="0" cy="0"/>
        </a:xfrm>
      </p:grpSpPr>
      <p:sp>
        <p:nvSpPr>
          <p:cNvPr id="426" name="Google Shape;426;p25"/>
          <p:cNvSpPr txBox="1"/>
          <p:nvPr>
            <p:ph idx="1" type="body"/>
          </p:nvPr>
        </p:nvSpPr>
        <p:spPr>
          <a:xfrm>
            <a:off x="862463" y="1386581"/>
            <a:ext cx="10801970" cy="3383134"/>
          </a:xfrm>
          <a:prstGeom prst="rect">
            <a:avLst/>
          </a:prstGeom>
          <a:noFill/>
          <a:ln>
            <a:noFill/>
          </a:ln>
        </p:spPr>
        <p:txBody>
          <a:bodyPr anchorCtr="0" anchor="t" bIns="45700" lIns="91425" spcFirstLastPara="1" rIns="91425" wrap="square" tIns="45700">
            <a:noAutofit/>
          </a:bodyPr>
          <a:lstStyle/>
          <a:p>
            <a:pPr indent="-228600" lvl="0" marL="228600" rtl="0" algn="just">
              <a:lnSpc>
                <a:spcPct val="100000"/>
              </a:lnSpc>
              <a:spcBef>
                <a:spcPts val="0"/>
              </a:spcBef>
              <a:spcAft>
                <a:spcPts val="0"/>
              </a:spcAft>
              <a:buSzPts val="2400"/>
              <a:buChar char="•"/>
            </a:pPr>
            <a:r>
              <a:rPr lang="fr-BE"/>
              <a:t>“Global Challenges” is one of the 4 thematic programmes under NDICI-GE</a:t>
            </a:r>
            <a:endParaRPr/>
          </a:p>
          <a:p>
            <a:pPr indent="-228600" lvl="0" marL="228600" rtl="0" algn="just">
              <a:lnSpc>
                <a:spcPct val="100000"/>
              </a:lnSpc>
              <a:spcBef>
                <a:spcPts val="1200"/>
              </a:spcBef>
              <a:spcAft>
                <a:spcPts val="0"/>
              </a:spcAft>
              <a:buSzPts val="2400"/>
              <a:buChar char="•"/>
            </a:pPr>
            <a:r>
              <a:rPr lang="fr-BE"/>
              <a:t>Focuses on global action to tackle global challenges with a wide scope of intervention areas:  People, Planet, Prosperity, Partnerships </a:t>
            </a:r>
            <a:endParaRPr/>
          </a:p>
          <a:p>
            <a:pPr indent="-228600" lvl="0" marL="228600" rtl="0" algn="l">
              <a:lnSpc>
                <a:spcPct val="100000"/>
              </a:lnSpc>
              <a:spcBef>
                <a:spcPts val="1200"/>
              </a:spcBef>
              <a:spcAft>
                <a:spcPts val="0"/>
              </a:spcAft>
              <a:buSzPts val="2400"/>
              <a:buChar char="•"/>
            </a:pPr>
            <a:r>
              <a:rPr lang="fr-BE"/>
              <a:t>Supports EU’s ambition as a “stronger global actor” and a “champion of multilateralism”</a:t>
            </a:r>
            <a:endParaRPr/>
          </a:p>
          <a:p>
            <a:pPr indent="-228600" lvl="0" marL="228600" rtl="0" algn="l">
              <a:lnSpc>
                <a:spcPct val="100000"/>
              </a:lnSpc>
              <a:spcBef>
                <a:spcPts val="1800"/>
              </a:spcBef>
              <a:spcAft>
                <a:spcPts val="0"/>
              </a:spcAft>
              <a:buSzPts val="2400"/>
              <a:buChar char="•"/>
            </a:pPr>
            <a:r>
              <a:rPr lang="fr-BE"/>
              <a:t>In line with NDICI approach/philosophy: geographisation, subsidiarity, complementarity </a:t>
            </a:r>
            <a:endParaRPr/>
          </a:p>
          <a:p>
            <a:pPr indent="-228600" lvl="0" marL="228600" rtl="0" algn="l">
              <a:lnSpc>
                <a:spcPct val="100000"/>
              </a:lnSpc>
              <a:spcBef>
                <a:spcPts val="1800"/>
              </a:spcBef>
              <a:spcAft>
                <a:spcPts val="0"/>
              </a:spcAft>
              <a:buSzPts val="2400"/>
              <a:buChar char="•"/>
            </a:pPr>
            <a:r>
              <a:rPr lang="fr-BE"/>
              <a:t>EUR 3.6bn allocated; </a:t>
            </a:r>
            <a:endParaRPr/>
          </a:p>
          <a:p>
            <a:pPr indent="-228600" lvl="0" marL="228600" rtl="0" algn="l">
              <a:lnSpc>
                <a:spcPct val="100000"/>
              </a:lnSpc>
              <a:spcBef>
                <a:spcPts val="1800"/>
              </a:spcBef>
              <a:spcAft>
                <a:spcPts val="0"/>
              </a:spcAft>
              <a:buSzPts val="2400"/>
              <a:buChar char="•"/>
            </a:pPr>
            <a:r>
              <a:rPr lang="fr-BE"/>
              <a:t>Aligned with EU policies, notably Global Gateway Strategy and the Green Deal, directly or indirectly contributing to their goals</a:t>
            </a:r>
            <a:endParaRPr/>
          </a:p>
          <a:p>
            <a:pPr indent="0" lvl="0" marL="0" rtl="0" algn="l">
              <a:lnSpc>
                <a:spcPct val="100000"/>
              </a:lnSpc>
              <a:spcBef>
                <a:spcPts val="1800"/>
              </a:spcBef>
              <a:spcAft>
                <a:spcPts val="0"/>
              </a:spcAft>
              <a:buSzPts val="2400"/>
              <a:buNone/>
            </a:pPr>
            <a:r>
              <a:t/>
            </a:r>
            <a:endParaRPr/>
          </a:p>
        </p:txBody>
      </p:sp>
      <p:sp>
        <p:nvSpPr>
          <p:cNvPr id="427" name="Google Shape;427;p25"/>
          <p:cNvSpPr txBox="1"/>
          <p:nvPr>
            <p:ph type="title"/>
          </p:nvPr>
        </p:nvSpPr>
        <p:spPr>
          <a:xfrm>
            <a:off x="970722" y="482860"/>
            <a:ext cx="10515600" cy="782357"/>
          </a:xfrm>
          <a:prstGeom prst="rect">
            <a:avLst/>
          </a:prstGeom>
          <a:noFill/>
          <a:ln>
            <a:noFill/>
          </a:ln>
        </p:spPr>
        <p:txBody>
          <a:bodyPr anchorCtr="0" anchor="b" bIns="0" lIns="91425" spcFirstLastPara="1" rIns="91425" wrap="square" tIns="45700">
            <a:noAutofit/>
          </a:bodyPr>
          <a:lstStyle/>
          <a:p>
            <a:pPr indent="0" lvl="0" marL="0" rtl="0" algn="l">
              <a:lnSpc>
                <a:spcPct val="90000"/>
              </a:lnSpc>
              <a:spcBef>
                <a:spcPts val="0"/>
              </a:spcBef>
              <a:spcAft>
                <a:spcPts val="0"/>
              </a:spcAft>
              <a:buClr>
                <a:schemeClr val="dk2"/>
              </a:buClr>
              <a:buSzPts val="4000"/>
              <a:buFont typeface="Arial"/>
              <a:buNone/>
            </a:pPr>
            <a:r>
              <a:rPr lang="fr-BE"/>
              <a:t>Global Challenges</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2" name="Shape 432"/>
        <p:cNvGrpSpPr/>
        <p:nvPr/>
      </p:nvGrpSpPr>
      <p:grpSpPr>
        <a:xfrm>
          <a:off x="0" y="0"/>
          <a:ext cx="0" cy="0"/>
          <a:chOff x="0" y="0"/>
          <a:chExt cx="0" cy="0"/>
        </a:xfrm>
      </p:grpSpPr>
      <p:sp>
        <p:nvSpPr>
          <p:cNvPr id="433" name="Google Shape;433;p26"/>
          <p:cNvSpPr/>
          <p:nvPr/>
        </p:nvSpPr>
        <p:spPr>
          <a:xfrm>
            <a:off x="1526068" y="3913771"/>
            <a:ext cx="9079344" cy="593031"/>
          </a:xfrm>
          <a:prstGeom prst="rect">
            <a:avLst/>
          </a:prstGeom>
          <a:solidFill>
            <a:srgbClr val="E2DCCE"/>
          </a:solidFill>
          <a:ln>
            <a:noFill/>
          </a:ln>
          <a:effectLst>
            <a:outerShdw blurRad="57150" rotWithShape="0" algn="ctr" dir="5400000" dist="19050">
              <a:srgbClr val="000000">
                <a:alpha val="62745"/>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Arial"/>
              <a:ea typeface="Arial"/>
              <a:cs typeface="Arial"/>
              <a:sym typeface="Arial"/>
            </a:endParaRPr>
          </a:p>
        </p:txBody>
      </p:sp>
      <p:sp>
        <p:nvSpPr>
          <p:cNvPr id="434" name="Google Shape;434;p26"/>
          <p:cNvSpPr/>
          <p:nvPr/>
        </p:nvSpPr>
        <p:spPr>
          <a:xfrm>
            <a:off x="940134" y="2083902"/>
            <a:ext cx="2108320" cy="1523860"/>
          </a:xfrm>
          <a:prstGeom prst="rect">
            <a:avLst/>
          </a:prstGeom>
          <a:gradFill>
            <a:gsLst>
              <a:gs pos="0">
                <a:srgbClr val="64CBE2"/>
              </a:gs>
              <a:gs pos="50000">
                <a:srgbClr val="43C8E5"/>
              </a:gs>
              <a:gs pos="100000">
                <a:srgbClr val="32B7D1"/>
              </a:gs>
            </a:gsLst>
            <a:lin ang="5400000" scaled="0"/>
          </a:gradFill>
          <a:ln cap="flat" cmpd="sng" w="952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Arial"/>
              <a:ea typeface="Arial"/>
              <a:cs typeface="Arial"/>
              <a:sym typeface="Arial"/>
            </a:endParaRPr>
          </a:p>
        </p:txBody>
      </p:sp>
      <p:sp>
        <p:nvSpPr>
          <p:cNvPr id="435" name="Google Shape;435;p26"/>
          <p:cNvSpPr/>
          <p:nvPr/>
        </p:nvSpPr>
        <p:spPr>
          <a:xfrm>
            <a:off x="9044248" y="2083900"/>
            <a:ext cx="2086256" cy="1490269"/>
          </a:xfrm>
          <a:prstGeom prst="rect">
            <a:avLst/>
          </a:prstGeom>
          <a:gradFill>
            <a:gsLst>
              <a:gs pos="0">
                <a:srgbClr val="F09853"/>
              </a:gs>
              <a:gs pos="50000">
                <a:srgbClr val="F68C24"/>
              </a:gs>
              <a:gs pos="100000">
                <a:srgbClr val="E37B15"/>
              </a:gs>
            </a:gsLst>
            <a:lin ang="5400000" scaled="0"/>
          </a:gradFill>
          <a:ln cap="flat" cmpd="sng" w="9525">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Arial"/>
              <a:ea typeface="Arial"/>
              <a:cs typeface="Arial"/>
              <a:sym typeface="Arial"/>
            </a:endParaRPr>
          </a:p>
        </p:txBody>
      </p:sp>
      <p:sp>
        <p:nvSpPr>
          <p:cNvPr id="436" name="Google Shape;436;p26"/>
          <p:cNvSpPr/>
          <p:nvPr/>
        </p:nvSpPr>
        <p:spPr>
          <a:xfrm>
            <a:off x="6140578" y="2083900"/>
            <a:ext cx="2301634" cy="1490269"/>
          </a:xfrm>
          <a:prstGeom prst="rect">
            <a:avLst/>
          </a:prstGeom>
          <a:gradFill>
            <a:gsLst>
              <a:gs pos="0">
                <a:srgbClr val="FFC647"/>
              </a:gs>
              <a:gs pos="50000">
                <a:srgbClr val="FFC600"/>
              </a:gs>
              <a:gs pos="100000">
                <a:srgbClr val="E3B400"/>
              </a:gs>
            </a:gsLst>
            <a:lin ang="5400000" scaled="0"/>
          </a:gradFill>
          <a:ln cap="flat" cmpd="sng" w="9525">
            <a:solidFill>
              <a:schemeClr val="accent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Arial"/>
              <a:ea typeface="Arial"/>
              <a:cs typeface="Arial"/>
              <a:sym typeface="Arial"/>
            </a:endParaRPr>
          </a:p>
        </p:txBody>
      </p:sp>
      <p:sp>
        <p:nvSpPr>
          <p:cNvPr id="437" name="Google Shape;437;p26"/>
          <p:cNvSpPr txBox="1"/>
          <p:nvPr>
            <p:ph type="title"/>
          </p:nvPr>
        </p:nvSpPr>
        <p:spPr>
          <a:xfrm>
            <a:off x="970722" y="482860"/>
            <a:ext cx="10515600" cy="782357"/>
          </a:xfrm>
          <a:prstGeom prst="rect">
            <a:avLst/>
          </a:prstGeom>
          <a:noFill/>
          <a:ln>
            <a:noFill/>
          </a:ln>
        </p:spPr>
        <p:txBody>
          <a:bodyPr anchorCtr="0" anchor="b" bIns="0" lIns="91425" spcFirstLastPara="1" rIns="91425" wrap="square" tIns="45700">
            <a:noAutofit/>
          </a:bodyPr>
          <a:lstStyle/>
          <a:p>
            <a:pPr indent="0" lvl="0" marL="0" rtl="0" algn="ctr">
              <a:lnSpc>
                <a:spcPct val="90000"/>
              </a:lnSpc>
              <a:spcBef>
                <a:spcPts val="0"/>
              </a:spcBef>
              <a:spcAft>
                <a:spcPts val="0"/>
              </a:spcAft>
              <a:buClr>
                <a:schemeClr val="dk2"/>
              </a:buClr>
              <a:buSzPts val="4000"/>
              <a:buFont typeface="Arial"/>
              <a:buNone/>
            </a:pPr>
            <a:r>
              <a:rPr lang="fr-BE"/>
              <a:t>Global Challenges – strategic areas</a:t>
            </a:r>
            <a:endParaRPr/>
          </a:p>
        </p:txBody>
      </p:sp>
      <p:sp>
        <p:nvSpPr>
          <p:cNvPr id="438" name="Google Shape;438;p26"/>
          <p:cNvSpPr txBox="1"/>
          <p:nvPr/>
        </p:nvSpPr>
        <p:spPr>
          <a:xfrm>
            <a:off x="6140578" y="2416137"/>
            <a:ext cx="2301634" cy="461665"/>
          </a:xfrm>
          <a:prstGeom prst="rect">
            <a:avLst/>
          </a:prstGeom>
          <a:noFill/>
          <a:ln>
            <a:noFill/>
          </a:ln>
        </p:spPr>
        <p:txBody>
          <a:bodyPr anchorCtr="0" anchor="ctr" bIns="45700" lIns="91425" spcFirstLastPara="1" rIns="91425" wrap="square" tIns="45700">
            <a:spAutoFit/>
          </a:bodyPr>
          <a:lstStyle/>
          <a:p>
            <a:pPr indent="0" lvl="0" marL="0" marR="0" rtl="0" algn="ctr">
              <a:lnSpc>
                <a:spcPct val="100000"/>
              </a:lnSpc>
              <a:spcBef>
                <a:spcPts val="0"/>
              </a:spcBef>
              <a:spcAft>
                <a:spcPts val="0"/>
              </a:spcAft>
              <a:buClr>
                <a:srgbClr val="034EA2"/>
              </a:buClr>
              <a:buSzPts val="2400"/>
              <a:buFont typeface="Arial"/>
              <a:buNone/>
            </a:pPr>
            <a:r>
              <a:rPr b="0" i="0" lang="fr-BE" sz="2400" u="none" cap="none" strike="noStrike">
                <a:solidFill>
                  <a:srgbClr val="FFFFFF"/>
                </a:solidFill>
                <a:latin typeface="Arial"/>
                <a:ea typeface="Arial"/>
                <a:cs typeface="Arial"/>
                <a:sym typeface="Arial"/>
              </a:rPr>
              <a:t>Prosperity</a:t>
            </a:r>
            <a:endParaRPr/>
          </a:p>
        </p:txBody>
      </p:sp>
      <p:pic>
        <p:nvPicPr>
          <p:cNvPr id="439" name="Google Shape;439;p26"/>
          <p:cNvPicPr preferRelativeResize="0"/>
          <p:nvPr/>
        </p:nvPicPr>
        <p:blipFill rotWithShape="1">
          <a:blip r:embed="rId3">
            <a:alphaModFix/>
          </a:blip>
          <a:srcRect b="0" l="0" r="0" t="0"/>
          <a:stretch/>
        </p:blipFill>
        <p:spPr>
          <a:xfrm>
            <a:off x="6802144" y="4872464"/>
            <a:ext cx="944468" cy="821686"/>
          </a:xfrm>
          <a:prstGeom prst="rect">
            <a:avLst/>
          </a:prstGeom>
          <a:noFill/>
          <a:ln>
            <a:noFill/>
          </a:ln>
        </p:spPr>
      </p:pic>
      <p:pic>
        <p:nvPicPr>
          <p:cNvPr id="440" name="Google Shape;440;p26"/>
          <p:cNvPicPr preferRelativeResize="0"/>
          <p:nvPr/>
        </p:nvPicPr>
        <p:blipFill rotWithShape="1">
          <a:blip r:embed="rId4">
            <a:alphaModFix/>
          </a:blip>
          <a:srcRect b="0" l="0" r="0" t="0"/>
          <a:stretch/>
        </p:blipFill>
        <p:spPr>
          <a:xfrm>
            <a:off x="4209123" y="4846404"/>
            <a:ext cx="989351" cy="829993"/>
          </a:xfrm>
          <a:prstGeom prst="rect">
            <a:avLst/>
          </a:prstGeom>
          <a:noFill/>
          <a:ln>
            <a:noFill/>
          </a:ln>
        </p:spPr>
      </p:pic>
      <p:pic>
        <p:nvPicPr>
          <p:cNvPr id="441" name="Google Shape;441;p26"/>
          <p:cNvPicPr preferRelativeResize="0"/>
          <p:nvPr/>
        </p:nvPicPr>
        <p:blipFill rotWithShape="1">
          <a:blip r:embed="rId5">
            <a:alphaModFix/>
          </a:blip>
          <a:srcRect b="0" l="0" r="0" t="0"/>
          <a:stretch/>
        </p:blipFill>
        <p:spPr>
          <a:xfrm>
            <a:off x="5777168" y="5780454"/>
            <a:ext cx="538168" cy="687659"/>
          </a:xfrm>
          <a:prstGeom prst="rect">
            <a:avLst/>
          </a:prstGeom>
          <a:noFill/>
          <a:ln>
            <a:noFill/>
          </a:ln>
        </p:spPr>
      </p:pic>
      <p:pic>
        <p:nvPicPr>
          <p:cNvPr id="442" name="Google Shape;442;p26"/>
          <p:cNvPicPr preferRelativeResize="0"/>
          <p:nvPr/>
        </p:nvPicPr>
        <p:blipFill rotWithShape="1">
          <a:blip r:embed="rId6">
            <a:alphaModFix/>
          </a:blip>
          <a:srcRect b="0" l="0" r="0" t="0"/>
          <a:stretch/>
        </p:blipFill>
        <p:spPr>
          <a:xfrm>
            <a:off x="2941529" y="5930177"/>
            <a:ext cx="612512" cy="579275"/>
          </a:xfrm>
          <a:prstGeom prst="rect">
            <a:avLst/>
          </a:prstGeom>
          <a:noFill/>
          <a:ln>
            <a:noFill/>
          </a:ln>
        </p:spPr>
      </p:pic>
      <p:sp>
        <p:nvSpPr>
          <p:cNvPr id="443" name="Google Shape;443;p26"/>
          <p:cNvSpPr txBox="1"/>
          <p:nvPr/>
        </p:nvSpPr>
        <p:spPr>
          <a:xfrm>
            <a:off x="2478404" y="3979453"/>
            <a:ext cx="7146156" cy="461665"/>
          </a:xfrm>
          <a:prstGeom prst="rect">
            <a:avLst/>
          </a:prstGeom>
          <a:noFill/>
          <a:ln>
            <a:noFill/>
          </a:ln>
        </p:spPr>
        <p:txBody>
          <a:bodyPr anchorCtr="0" anchor="ctr" bIns="45700" lIns="91425" spcFirstLastPara="1" rIns="91425" wrap="square" tIns="45700">
            <a:spAutoFit/>
          </a:bodyPr>
          <a:lstStyle/>
          <a:p>
            <a:pPr indent="0" lvl="0" marL="0" marR="0" rtl="0" algn="ctr">
              <a:spcBef>
                <a:spcPts val="0"/>
              </a:spcBef>
              <a:spcAft>
                <a:spcPts val="0"/>
              </a:spcAft>
              <a:buNone/>
            </a:pPr>
            <a:r>
              <a:rPr lang="fr-BE" sz="2400">
                <a:solidFill>
                  <a:schemeClr val="dk1"/>
                </a:solidFill>
                <a:latin typeface="Arial"/>
                <a:ea typeface="Arial"/>
                <a:cs typeface="Arial"/>
                <a:sym typeface="Arial"/>
              </a:rPr>
              <a:t>Multilateralism, i</a:t>
            </a:r>
            <a:r>
              <a:rPr b="0" i="0" lang="fr-BE" sz="2400" u="none" cap="none" strike="noStrike">
                <a:solidFill>
                  <a:schemeClr val="dk1"/>
                </a:solidFill>
                <a:latin typeface="Arial"/>
                <a:ea typeface="Arial"/>
                <a:cs typeface="Arial"/>
                <a:sym typeface="Arial"/>
              </a:rPr>
              <a:t>nequalities, </a:t>
            </a:r>
            <a:r>
              <a:rPr lang="fr-BE" sz="2400">
                <a:solidFill>
                  <a:schemeClr val="dk1"/>
                </a:solidFill>
                <a:latin typeface="Arial"/>
                <a:ea typeface="Arial"/>
                <a:cs typeface="Arial"/>
                <a:sym typeface="Arial"/>
              </a:rPr>
              <a:t>gender, sustainability </a:t>
            </a:r>
            <a:endParaRPr b="0" i="0" sz="2400" u="none" cap="none" strike="noStrike">
              <a:solidFill>
                <a:schemeClr val="dk1"/>
              </a:solidFill>
              <a:latin typeface="Arial"/>
              <a:ea typeface="Arial"/>
              <a:cs typeface="Arial"/>
              <a:sym typeface="Arial"/>
            </a:endParaRPr>
          </a:p>
        </p:txBody>
      </p:sp>
      <p:sp>
        <p:nvSpPr>
          <p:cNvPr id="444" name="Google Shape;444;p26"/>
          <p:cNvSpPr txBox="1"/>
          <p:nvPr/>
        </p:nvSpPr>
        <p:spPr>
          <a:xfrm>
            <a:off x="8900387" y="2398018"/>
            <a:ext cx="2478231" cy="461665"/>
          </a:xfrm>
          <a:prstGeom prst="rect">
            <a:avLst/>
          </a:prstGeom>
          <a:noFill/>
          <a:ln>
            <a:noFill/>
          </a:ln>
        </p:spPr>
        <p:txBody>
          <a:bodyPr anchorCtr="0" anchor="ctr" bIns="45700" lIns="91425" spcFirstLastPara="1" rIns="91425" wrap="square" tIns="45700">
            <a:spAutoFit/>
          </a:bodyPr>
          <a:lstStyle/>
          <a:p>
            <a:pPr indent="0" lvl="0" marL="0" marR="0" rtl="0" algn="ctr">
              <a:lnSpc>
                <a:spcPct val="100000"/>
              </a:lnSpc>
              <a:spcBef>
                <a:spcPts val="0"/>
              </a:spcBef>
              <a:spcAft>
                <a:spcPts val="0"/>
              </a:spcAft>
              <a:buClr>
                <a:srgbClr val="034EA2"/>
              </a:buClr>
              <a:buSzPts val="2400"/>
              <a:buFont typeface="Arial"/>
              <a:buNone/>
            </a:pPr>
            <a:r>
              <a:rPr b="0" i="0" lang="fr-BE" sz="2400" u="none" cap="none" strike="noStrike">
                <a:solidFill>
                  <a:srgbClr val="FFFFFF"/>
                </a:solidFill>
                <a:latin typeface="Arial"/>
                <a:ea typeface="Arial"/>
                <a:cs typeface="Arial"/>
                <a:sym typeface="Arial"/>
              </a:rPr>
              <a:t>Partnerships</a:t>
            </a:r>
            <a:endParaRPr/>
          </a:p>
        </p:txBody>
      </p:sp>
      <p:sp>
        <p:nvSpPr>
          <p:cNvPr id="445" name="Google Shape;445;p26"/>
          <p:cNvSpPr txBox="1"/>
          <p:nvPr/>
        </p:nvSpPr>
        <p:spPr>
          <a:xfrm>
            <a:off x="740253" y="2398018"/>
            <a:ext cx="2542854" cy="938719"/>
          </a:xfrm>
          <a:prstGeom prst="rect">
            <a:avLst/>
          </a:prstGeom>
          <a:noFill/>
          <a:ln>
            <a:noFill/>
          </a:ln>
        </p:spPr>
        <p:txBody>
          <a:bodyPr anchorCtr="0" anchor="ctr" bIns="45700" lIns="91425" spcFirstLastPara="1" rIns="91425" wrap="square" tIns="45700">
            <a:spAutoFit/>
          </a:bodyPr>
          <a:lstStyle/>
          <a:p>
            <a:pPr indent="0" lvl="0" marL="0" marR="0" rtl="0" algn="ctr">
              <a:lnSpc>
                <a:spcPct val="100000"/>
              </a:lnSpc>
              <a:spcBef>
                <a:spcPts val="0"/>
              </a:spcBef>
              <a:spcAft>
                <a:spcPts val="0"/>
              </a:spcAft>
              <a:buClr>
                <a:srgbClr val="034EA2"/>
              </a:buClr>
              <a:buSzPts val="2400"/>
              <a:buFont typeface="Arial"/>
              <a:buNone/>
            </a:pPr>
            <a:r>
              <a:rPr b="0" i="0" lang="fr-BE" sz="2400" u="none" cap="none" strike="noStrike">
                <a:solidFill>
                  <a:srgbClr val="FFFFFF"/>
                </a:solidFill>
                <a:latin typeface="Arial"/>
                <a:ea typeface="Arial"/>
                <a:cs typeface="Arial"/>
                <a:sym typeface="Arial"/>
              </a:rPr>
              <a:t>People </a:t>
            </a:r>
            <a:endParaRPr/>
          </a:p>
          <a:p>
            <a:pPr indent="0" lvl="0" marL="0" marR="0" rtl="0" algn="ctr">
              <a:lnSpc>
                <a:spcPct val="100000"/>
              </a:lnSpc>
              <a:spcBef>
                <a:spcPts val="1800"/>
              </a:spcBef>
              <a:spcAft>
                <a:spcPts val="0"/>
              </a:spcAft>
              <a:buClr>
                <a:srgbClr val="034EA2"/>
              </a:buClr>
              <a:buSzPts val="1600"/>
              <a:buFont typeface="Arial"/>
              <a:buNone/>
            </a:pPr>
            <a:r>
              <a:rPr b="0" i="0" lang="fr-BE" sz="1600" u="none" cap="none" strike="noStrike">
                <a:solidFill>
                  <a:srgbClr val="FFFFFF"/>
                </a:solidFill>
                <a:latin typeface="Arial"/>
                <a:ea typeface="Arial"/>
                <a:cs typeface="Arial"/>
                <a:sym typeface="Arial"/>
              </a:rPr>
              <a:t>(Human Development)</a:t>
            </a:r>
            <a:endParaRPr/>
          </a:p>
        </p:txBody>
      </p:sp>
      <p:pic>
        <p:nvPicPr>
          <p:cNvPr id="446" name="Google Shape;446;p26"/>
          <p:cNvPicPr preferRelativeResize="0"/>
          <p:nvPr/>
        </p:nvPicPr>
        <p:blipFill rotWithShape="1">
          <a:blip r:embed="rId7">
            <a:alphaModFix/>
          </a:blip>
          <a:srcRect b="0" l="0" r="0" t="0"/>
          <a:stretch/>
        </p:blipFill>
        <p:spPr>
          <a:xfrm>
            <a:off x="1461872" y="4878717"/>
            <a:ext cx="907913" cy="901737"/>
          </a:xfrm>
          <a:prstGeom prst="rect">
            <a:avLst/>
          </a:prstGeom>
          <a:noFill/>
          <a:ln>
            <a:noFill/>
          </a:ln>
        </p:spPr>
      </p:pic>
      <p:sp>
        <p:nvSpPr>
          <p:cNvPr id="447" name="Google Shape;447;p26"/>
          <p:cNvSpPr/>
          <p:nvPr/>
        </p:nvSpPr>
        <p:spPr>
          <a:xfrm>
            <a:off x="3497284" y="2083900"/>
            <a:ext cx="2288373" cy="1523861"/>
          </a:xfrm>
          <a:prstGeom prst="rect">
            <a:avLst/>
          </a:prstGeom>
          <a:gradFill>
            <a:gsLst>
              <a:gs pos="0">
                <a:srgbClr val="4AC996"/>
              </a:gs>
              <a:gs pos="50000">
                <a:srgbClr val="14C88B"/>
              </a:gs>
              <a:gs pos="100000">
                <a:srgbClr val="0AB87D"/>
              </a:gs>
            </a:gsLst>
            <a:lin ang="5400000" scaled="0"/>
          </a:gradFill>
          <a:ln>
            <a:noFill/>
          </a:ln>
          <a:effectLst>
            <a:outerShdw blurRad="57150" rotWithShape="0" algn="ctr" dir="5400000" dist="19050">
              <a:srgbClr val="000000">
                <a:alpha val="62745"/>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Arial"/>
              <a:ea typeface="Arial"/>
              <a:cs typeface="Arial"/>
              <a:sym typeface="Arial"/>
            </a:endParaRPr>
          </a:p>
        </p:txBody>
      </p:sp>
      <p:sp>
        <p:nvSpPr>
          <p:cNvPr id="448" name="Google Shape;448;p26"/>
          <p:cNvSpPr txBox="1"/>
          <p:nvPr/>
        </p:nvSpPr>
        <p:spPr>
          <a:xfrm>
            <a:off x="3690279" y="2398018"/>
            <a:ext cx="2001468" cy="1323439"/>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FFFF"/>
              </a:buClr>
              <a:buSzPts val="2400"/>
              <a:buFont typeface="Arial"/>
              <a:buNone/>
            </a:pPr>
            <a:r>
              <a:rPr b="0" i="0" lang="fr-BE" sz="2400" u="none" cap="none" strike="noStrike">
                <a:solidFill>
                  <a:srgbClr val="FFFFFF"/>
                </a:solidFill>
                <a:latin typeface="Arial"/>
                <a:ea typeface="Arial"/>
                <a:cs typeface="Arial"/>
                <a:sym typeface="Arial"/>
              </a:rPr>
              <a:t>Planet</a:t>
            </a:r>
            <a:endParaRPr b="0" i="0" sz="2400" u="none" cap="none" strike="noStrike">
              <a:solidFill>
                <a:srgbClr val="FFFFFF"/>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1600"/>
              <a:buFont typeface="Arial"/>
              <a:buNone/>
            </a:pPr>
            <a:r>
              <a:t/>
            </a:r>
            <a:endParaRPr sz="1600">
              <a:solidFill>
                <a:srgbClr val="FFFFFF"/>
              </a:solidFill>
              <a:latin typeface="Arial"/>
              <a:ea typeface="Arial"/>
              <a:cs typeface="Arial"/>
              <a:sym typeface="Arial"/>
            </a:endParaRPr>
          </a:p>
          <a:p>
            <a:pPr indent="0" lvl="0" marL="0" marR="0" rtl="0" algn="ctr">
              <a:lnSpc>
                <a:spcPct val="100000"/>
              </a:lnSpc>
              <a:spcBef>
                <a:spcPts val="0"/>
              </a:spcBef>
              <a:spcAft>
                <a:spcPts val="0"/>
              </a:spcAft>
              <a:buClr>
                <a:srgbClr val="FFFFFF"/>
              </a:buClr>
              <a:buSzPts val="1600"/>
              <a:buFont typeface="Arial"/>
              <a:buNone/>
            </a:pPr>
            <a:r>
              <a:rPr lang="fr-BE" sz="1600">
                <a:solidFill>
                  <a:srgbClr val="FFFFFF"/>
                </a:solidFill>
                <a:latin typeface="Arial"/>
                <a:ea typeface="Arial"/>
                <a:cs typeface="Arial"/>
                <a:sym typeface="Arial"/>
              </a:rPr>
              <a:t>(part of Green Deal)</a:t>
            </a:r>
            <a:endParaRPr b="0" i="0" sz="1600" u="none" cap="none" strike="noStrike">
              <a:solidFill>
                <a:srgbClr val="FFFFFF"/>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2400"/>
              <a:buFont typeface="Arial"/>
              <a:buNone/>
            </a:pPr>
            <a:r>
              <a:t/>
            </a:r>
            <a:endParaRPr b="0" i="0" sz="2400" u="none" cap="none" strike="noStrike">
              <a:solidFill>
                <a:srgbClr val="FFFFFF"/>
              </a:solidFill>
              <a:latin typeface="Arial"/>
              <a:ea typeface="Arial"/>
              <a:cs typeface="Arial"/>
              <a:sym typeface="Arial"/>
            </a:endParaRPr>
          </a:p>
        </p:txBody>
      </p:sp>
      <p:pic>
        <p:nvPicPr>
          <p:cNvPr descr="Icon&#10;&#10;Description automatically generated" id="449" name="Google Shape;449;p26"/>
          <p:cNvPicPr preferRelativeResize="0"/>
          <p:nvPr/>
        </p:nvPicPr>
        <p:blipFill rotWithShape="1">
          <a:blip r:embed="rId8">
            <a:alphaModFix/>
          </a:blip>
          <a:srcRect b="0" l="0" r="0" t="0"/>
          <a:stretch/>
        </p:blipFill>
        <p:spPr>
          <a:xfrm>
            <a:off x="8325080" y="5502007"/>
            <a:ext cx="1031914" cy="1059456"/>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4" name="Shape 454"/>
        <p:cNvGrpSpPr/>
        <p:nvPr/>
      </p:nvGrpSpPr>
      <p:grpSpPr>
        <a:xfrm>
          <a:off x="0" y="0"/>
          <a:ext cx="0" cy="0"/>
          <a:chOff x="0" y="0"/>
          <a:chExt cx="0" cy="0"/>
        </a:xfrm>
      </p:grpSpPr>
      <p:sp>
        <p:nvSpPr>
          <p:cNvPr id="455" name="Google Shape;455;p27"/>
          <p:cNvSpPr txBox="1"/>
          <p:nvPr>
            <p:ph type="ctrTitle"/>
          </p:nvPr>
        </p:nvSpPr>
        <p:spPr>
          <a:xfrm>
            <a:off x="1077013" y="1122363"/>
            <a:ext cx="10156297" cy="2387600"/>
          </a:xfrm>
          <a:prstGeom prst="rect">
            <a:avLst/>
          </a:prstGeom>
          <a:noFill/>
          <a:ln>
            <a:noFill/>
          </a:ln>
        </p:spPr>
        <p:txBody>
          <a:bodyPr anchorCtr="0" anchor="b" bIns="0" lIns="91425" spcFirstLastPara="1" rIns="91425" wrap="square" tIns="45700">
            <a:noAutofit/>
          </a:bodyPr>
          <a:lstStyle/>
          <a:p>
            <a:pPr indent="0" lvl="0" marL="0" rtl="0" algn="l">
              <a:lnSpc>
                <a:spcPct val="90000"/>
              </a:lnSpc>
              <a:spcBef>
                <a:spcPts val="0"/>
              </a:spcBef>
              <a:spcAft>
                <a:spcPts val="0"/>
              </a:spcAft>
              <a:buClr>
                <a:schemeClr val="dk2"/>
              </a:buClr>
              <a:buSzPts val="6000"/>
              <a:buFont typeface="Arial"/>
              <a:buNone/>
            </a:pPr>
            <a:r>
              <a:rPr lang="fr-BE"/>
              <a:t>Prosperity</a:t>
            </a:r>
            <a:endParaRPr/>
          </a:p>
        </p:txBody>
      </p:sp>
      <p:sp>
        <p:nvSpPr>
          <p:cNvPr id="456" name="Google Shape;456;p27"/>
          <p:cNvSpPr txBox="1"/>
          <p:nvPr>
            <p:ph idx="1" type="subTitle"/>
          </p:nvPr>
        </p:nvSpPr>
        <p:spPr>
          <a:xfrm>
            <a:off x="1070189" y="3602038"/>
            <a:ext cx="10156297" cy="1655762"/>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2400"/>
              <a:buNone/>
            </a:pPr>
            <a:r>
              <a:rPr i="1" lang="fr-BE"/>
              <a:t>To support sustainable and inclusive economic recovery and growth, climate-neutral and sustainable economic development and progress in human development</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1" name="Shape 461"/>
        <p:cNvGrpSpPr/>
        <p:nvPr/>
      </p:nvGrpSpPr>
      <p:grpSpPr>
        <a:xfrm>
          <a:off x="0" y="0"/>
          <a:ext cx="0" cy="0"/>
          <a:chOff x="0" y="0"/>
          <a:chExt cx="0" cy="0"/>
        </a:xfrm>
      </p:grpSpPr>
      <p:sp>
        <p:nvSpPr>
          <p:cNvPr id="462" name="Google Shape;462;p28"/>
          <p:cNvSpPr txBox="1"/>
          <p:nvPr>
            <p:ph idx="1" type="body"/>
          </p:nvPr>
        </p:nvSpPr>
        <p:spPr>
          <a:xfrm>
            <a:off x="879228" y="1260311"/>
            <a:ext cx="10974721" cy="5029398"/>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034EA2"/>
              </a:buClr>
              <a:buSzPts val="2400"/>
              <a:buNone/>
            </a:pPr>
            <a:r>
              <a:rPr lang="fr-BE">
                <a:solidFill>
                  <a:srgbClr val="169067"/>
                </a:solidFill>
              </a:rPr>
              <a:t>Investment climate, private sector, decent work, employment and trade: </a:t>
            </a:r>
            <a:r>
              <a:rPr lang="fr-BE" sz="1600"/>
              <a:t>Promote sustainable and inclusive growth and creation of decent jobs and supporting labour rights for men and women, fight against inequalities, enhancing sustainable and inclusive investment climate, and the development of a socially and ecologically responsible private sector.</a:t>
            </a:r>
            <a:endParaRPr/>
          </a:p>
          <a:p>
            <a:pPr indent="0" lvl="0" marL="0" rtl="0" algn="l">
              <a:lnSpc>
                <a:spcPct val="100000"/>
              </a:lnSpc>
              <a:spcBef>
                <a:spcPts val="1800"/>
              </a:spcBef>
              <a:spcAft>
                <a:spcPts val="0"/>
              </a:spcAft>
              <a:buClr>
                <a:srgbClr val="034EA2"/>
              </a:buClr>
              <a:buSzPts val="2400"/>
              <a:buNone/>
            </a:pPr>
            <a:r>
              <a:rPr lang="fr-BE">
                <a:solidFill>
                  <a:srgbClr val="169067"/>
                </a:solidFill>
              </a:rPr>
              <a:t>Circular economy: </a:t>
            </a:r>
            <a:r>
              <a:rPr lang="fr-BE" sz="1600"/>
              <a:t>Global transformative action to promote sustainable consumption and production, a circular economy and foster sustainable development while decoupling economic development from the unsustainable use of natural resources.</a:t>
            </a:r>
            <a:endParaRPr/>
          </a:p>
          <a:p>
            <a:pPr indent="0" lvl="0" marL="0" rtl="0" algn="l">
              <a:lnSpc>
                <a:spcPct val="100000"/>
              </a:lnSpc>
              <a:spcBef>
                <a:spcPts val="1800"/>
              </a:spcBef>
              <a:spcAft>
                <a:spcPts val="0"/>
              </a:spcAft>
              <a:buClr>
                <a:srgbClr val="034EA2"/>
              </a:buClr>
              <a:buSzPts val="2400"/>
              <a:buNone/>
            </a:pPr>
            <a:r>
              <a:rPr lang="fr-BE">
                <a:solidFill>
                  <a:srgbClr val="169067"/>
                </a:solidFill>
              </a:rPr>
              <a:t>Quality infrastructure and Connectivity: </a:t>
            </a:r>
            <a:r>
              <a:rPr lang="fr-BE" sz="1600"/>
              <a:t>support global efforts to promote quality infrastructure investments, regional integration and connectivity in the context of the transition to inclusive, climate-neutral, resilient and sustainable economies; guide the implementation of the Global Gateway strategy.</a:t>
            </a:r>
            <a:endParaRPr>
              <a:solidFill>
                <a:srgbClr val="169067"/>
              </a:solidFill>
            </a:endParaRPr>
          </a:p>
          <a:p>
            <a:pPr indent="0" lvl="0" marL="0" rtl="0" algn="l">
              <a:lnSpc>
                <a:spcPct val="100000"/>
              </a:lnSpc>
              <a:spcBef>
                <a:spcPts val="1800"/>
              </a:spcBef>
              <a:spcAft>
                <a:spcPts val="0"/>
              </a:spcAft>
              <a:buClr>
                <a:srgbClr val="034EA2"/>
              </a:buClr>
              <a:buSzPts val="2400"/>
              <a:buNone/>
            </a:pPr>
            <a:r>
              <a:rPr lang="fr-BE">
                <a:solidFill>
                  <a:srgbClr val="169067"/>
                </a:solidFill>
              </a:rPr>
              <a:t>Global action to eradicate child labour: </a:t>
            </a:r>
            <a:r>
              <a:rPr lang="fr-BE" sz="1600"/>
              <a:t>Contribute to the fight against inequalities and forced labour </a:t>
            </a:r>
            <a:r>
              <a:rPr lang="fr-BE">
                <a:solidFill>
                  <a:srgbClr val="169067"/>
                </a:solidFill>
              </a:rPr>
              <a:t>Digital transformation: </a:t>
            </a:r>
            <a:r>
              <a:rPr lang="fr-BE" sz="1600"/>
              <a:t>Support global efforts to promote digital transformation with appropriate digital and data technologies in view of the transition to inclusive, climate-neutral, resilient, and sustainable economies. </a:t>
            </a:r>
            <a:endParaRPr/>
          </a:p>
          <a:p>
            <a:pPr indent="0" lvl="0" marL="0" rtl="0" algn="l">
              <a:lnSpc>
                <a:spcPct val="100000"/>
              </a:lnSpc>
              <a:spcBef>
                <a:spcPts val="1800"/>
              </a:spcBef>
              <a:spcAft>
                <a:spcPts val="0"/>
              </a:spcAft>
              <a:buClr>
                <a:srgbClr val="034EA2"/>
              </a:buClr>
              <a:buSzPts val="2400"/>
              <a:buNone/>
            </a:pPr>
            <a:r>
              <a:rPr lang="fr-BE">
                <a:solidFill>
                  <a:srgbClr val="169067"/>
                </a:solidFill>
              </a:rPr>
              <a:t>Sustainable agri-food systems: </a:t>
            </a:r>
            <a:r>
              <a:rPr lang="fr-BE" sz="1600"/>
              <a:t>Support global efforts to promote the transition to inclusive, climate-neutral, resilient, and sustainable agri-food systems, with a particular focus on sustainable agriculture, nutrition and food security. </a:t>
            </a:r>
            <a:endParaRPr sz="1600"/>
          </a:p>
        </p:txBody>
      </p:sp>
      <p:sp>
        <p:nvSpPr>
          <p:cNvPr id="463" name="Google Shape;463;p28"/>
          <p:cNvSpPr txBox="1"/>
          <p:nvPr>
            <p:ph type="title"/>
          </p:nvPr>
        </p:nvSpPr>
        <p:spPr>
          <a:xfrm>
            <a:off x="879228" y="196777"/>
            <a:ext cx="10515600" cy="782357"/>
          </a:xfrm>
          <a:prstGeom prst="rect">
            <a:avLst/>
          </a:prstGeom>
          <a:noFill/>
          <a:ln>
            <a:noFill/>
          </a:ln>
        </p:spPr>
        <p:txBody>
          <a:bodyPr anchorCtr="0" anchor="b" bIns="0" lIns="91425" spcFirstLastPara="1" rIns="91425" wrap="square" tIns="45700">
            <a:noAutofit/>
          </a:bodyPr>
          <a:lstStyle/>
          <a:p>
            <a:pPr indent="0" lvl="0" marL="0" rtl="0" algn="l">
              <a:lnSpc>
                <a:spcPct val="90000"/>
              </a:lnSpc>
              <a:spcBef>
                <a:spcPts val="0"/>
              </a:spcBef>
              <a:spcAft>
                <a:spcPts val="0"/>
              </a:spcAft>
              <a:buClr>
                <a:schemeClr val="dk2"/>
              </a:buClr>
              <a:buSzPts val="4000"/>
              <a:buFont typeface="Arial"/>
              <a:buNone/>
            </a:pPr>
            <a:r>
              <a:rPr lang="fr-BE"/>
              <a:t>Prosperity – priorities</a:t>
            </a:r>
            <a:endParaRPr/>
          </a:p>
        </p:txBody>
      </p:sp>
      <p:pic>
        <p:nvPicPr>
          <p:cNvPr descr="Icon&#10;&#10;Description automatically generated" id="464" name="Google Shape;464;p28"/>
          <p:cNvPicPr preferRelativeResize="0"/>
          <p:nvPr/>
        </p:nvPicPr>
        <p:blipFill rotWithShape="1">
          <a:blip r:embed="rId3">
            <a:alphaModFix/>
          </a:blip>
          <a:srcRect b="0" l="0" r="0" t="0"/>
          <a:stretch/>
        </p:blipFill>
        <p:spPr>
          <a:xfrm>
            <a:off x="9772155" y="568291"/>
            <a:ext cx="944468" cy="821686"/>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9" name="Shape 469"/>
        <p:cNvGrpSpPr/>
        <p:nvPr/>
      </p:nvGrpSpPr>
      <p:grpSpPr>
        <a:xfrm>
          <a:off x="0" y="0"/>
          <a:ext cx="0" cy="0"/>
          <a:chOff x="0" y="0"/>
          <a:chExt cx="0" cy="0"/>
        </a:xfrm>
      </p:grpSpPr>
      <p:sp>
        <p:nvSpPr>
          <p:cNvPr id="470" name="Google Shape;470;p29"/>
          <p:cNvSpPr txBox="1"/>
          <p:nvPr>
            <p:ph idx="1" type="body"/>
          </p:nvPr>
        </p:nvSpPr>
        <p:spPr>
          <a:xfrm>
            <a:off x="608639" y="1298376"/>
            <a:ext cx="10974721" cy="53423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2400"/>
              <a:buNone/>
            </a:pPr>
            <a:r>
              <a:rPr lang="fr-BE" sz="2400">
                <a:solidFill>
                  <a:srgbClr val="77933C"/>
                </a:solidFill>
                <a:latin typeface="Calibri"/>
                <a:ea typeface="Calibri"/>
                <a:cs typeface="Calibri"/>
                <a:sym typeface="Calibri"/>
              </a:rPr>
              <a:t>Investment climate, private sector, decent work, employment and trade:                 </a:t>
            </a:r>
            <a:r>
              <a:rPr lang="fr-BE" sz="1600">
                <a:latin typeface="Calibri"/>
                <a:ea typeface="Calibri"/>
                <a:cs typeface="Calibri"/>
                <a:sym typeface="Calibri"/>
              </a:rPr>
              <a:t>Promoting a conducive investment climate to attract sustainable investments and gaining better access to finance, especially for women and youth, to facilitate and strengthen the impact of Global Gateway flagships initiatives; providing accompanying measures for public and private entities in EU partner countries to adhere to (forthcoming) EU legislation that promotes  Corporate Sustainability Due Diligence compliance and thus supports international human rights, labour and environmental standards; improving the transparency, traceability and responsibility in value chains (textile, extractive industries, raw materials).</a:t>
            </a:r>
            <a:endParaRPr sz="1600">
              <a:latin typeface="Calibri"/>
              <a:ea typeface="Calibri"/>
              <a:cs typeface="Calibri"/>
              <a:sym typeface="Calibri"/>
            </a:endParaRPr>
          </a:p>
          <a:p>
            <a:pPr indent="0" lvl="0" marL="0" rtl="0" algn="l">
              <a:lnSpc>
                <a:spcPct val="100000"/>
              </a:lnSpc>
              <a:spcBef>
                <a:spcPts val="1800"/>
              </a:spcBef>
              <a:spcAft>
                <a:spcPts val="0"/>
              </a:spcAft>
              <a:buSzPts val="2400"/>
              <a:buNone/>
            </a:pPr>
            <a:r>
              <a:rPr lang="fr-BE" sz="2400">
                <a:solidFill>
                  <a:srgbClr val="77933C"/>
                </a:solidFill>
                <a:latin typeface="Calibri"/>
                <a:ea typeface="Calibri"/>
                <a:cs typeface="Calibri"/>
                <a:sym typeface="Calibri"/>
              </a:rPr>
              <a:t>Circular economy:</a:t>
            </a:r>
            <a:r>
              <a:rPr lang="fr-BE" sz="1200">
                <a:solidFill>
                  <a:srgbClr val="77933C"/>
                </a:solidFill>
                <a:latin typeface="Times New Roman"/>
                <a:ea typeface="Times New Roman"/>
                <a:cs typeface="Times New Roman"/>
                <a:sym typeface="Times New Roman"/>
              </a:rPr>
              <a:t>  									   </a:t>
            </a:r>
            <a:r>
              <a:rPr lang="fr-BE" sz="1600">
                <a:latin typeface="Calibri"/>
                <a:ea typeface="Calibri"/>
                <a:cs typeface="Calibri"/>
                <a:sym typeface="Calibri"/>
              </a:rPr>
              <a:t>Enhancing multilateral action (through the UN Partnership on Green Economy -PAGE), and knowledge on circular economy (through the Green Growth Knowledge Platform -GGKP) and civil society's voice (through the Green Economy Coaltion) to accelerate the global transition to green and circular economy. Proposing an innovative mechanism (EU Resource Center) to mobilize EU know how on circular economy in support of partners needs. </a:t>
            </a:r>
            <a:endParaRPr sz="1600">
              <a:latin typeface="Calibri"/>
              <a:ea typeface="Calibri"/>
              <a:cs typeface="Calibri"/>
              <a:sym typeface="Calibri"/>
            </a:endParaRPr>
          </a:p>
          <a:p>
            <a:pPr indent="0" lvl="0" marL="0" rtl="0" algn="l">
              <a:lnSpc>
                <a:spcPct val="100000"/>
              </a:lnSpc>
              <a:spcBef>
                <a:spcPts val="1800"/>
              </a:spcBef>
              <a:spcAft>
                <a:spcPts val="0"/>
              </a:spcAft>
              <a:buSzPts val="2400"/>
              <a:buNone/>
            </a:pPr>
            <a:r>
              <a:rPr lang="fr-BE" sz="2400">
                <a:solidFill>
                  <a:srgbClr val="77933C"/>
                </a:solidFill>
                <a:latin typeface="Calibri"/>
                <a:ea typeface="Calibri"/>
                <a:cs typeface="Calibri"/>
                <a:sym typeface="Calibri"/>
              </a:rPr>
              <a:t>Quality infrastructure and Connectivity: </a:t>
            </a:r>
            <a:r>
              <a:rPr lang="fr-BE" sz="1200">
                <a:solidFill>
                  <a:srgbClr val="77933C"/>
                </a:solidFill>
                <a:latin typeface="Times New Roman"/>
                <a:ea typeface="Times New Roman"/>
                <a:cs typeface="Times New Roman"/>
                <a:sym typeface="Times New Roman"/>
              </a:rPr>
              <a:t>  </a:t>
            </a:r>
            <a:r>
              <a:rPr lang="fr-BE" sz="1600">
                <a:latin typeface="Calibri"/>
                <a:ea typeface="Calibri"/>
                <a:cs typeface="Calibri"/>
                <a:sym typeface="Calibri"/>
              </a:rPr>
              <a:t>Supporting the application of the G20 principles for quality infrastructure through the Global Gateway Support Mechanism (GGSM); promoting transport connectivity and Road safety through the UN Road Safety Fund; supporting the development of well-prepared infrastructure projects in order to reduce the investment gap through SOURCE. </a:t>
            </a:r>
            <a:endParaRPr sz="1600">
              <a:latin typeface="Calibri"/>
              <a:ea typeface="Calibri"/>
              <a:cs typeface="Calibri"/>
              <a:sym typeface="Calibri"/>
            </a:endParaRPr>
          </a:p>
          <a:p>
            <a:pPr indent="0" lvl="0" marL="0" rtl="0" algn="l">
              <a:lnSpc>
                <a:spcPct val="100000"/>
              </a:lnSpc>
              <a:spcBef>
                <a:spcPts val="1800"/>
              </a:spcBef>
              <a:spcAft>
                <a:spcPts val="0"/>
              </a:spcAft>
              <a:buSzPts val="2400"/>
              <a:buNone/>
            </a:pPr>
            <a:r>
              <a:rPr lang="fr-BE" sz="2400">
                <a:solidFill>
                  <a:srgbClr val="77933C"/>
                </a:solidFill>
                <a:latin typeface="Calibri"/>
                <a:ea typeface="Calibri"/>
                <a:cs typeface="Calibri"/>
                <a:sym typeface="Calibri"/>
              </a:rPr>
              <a:t>Global action to eradicate child labour: </a:t>
            </a:r>
            <a:r>
              <a:rPr lang="fr-BE" sz="1600">
                <a:latin typeface="Times New Roman"/>
                <a:ea typeface="Times New Roman"/>
                <a:cs typeface="Times New Roman"/>
                <a:sym typeface="Times New Roman"/>
              </a:rPr>
              <a:t>Addressing child labour, focusing on the coffee sector, combining a value chain and area based approach and addressing economic drivers as well as other factors as education.</a:t>
            </a:r>
            <a:r>
              <a:rPr lang="fr-BE" sz="1200">
                <a:latin typeface="Times New Roman"/>
                <a:ea typeface="Times New Roman"/>
                <a:cs typeface="Times New Roman"/>
                <a:sym typeface="Times New Roman"/>
              </a:rPr>
              <a:t>    </a:t>
            </a:r>
            <a:endParaRPr sz="1800">
              <a:solidFill>
                <a:srgbClr val="051828"/>
              </a:solidFill>
            </a:endParaRPr>
          </a:p>
        </p:txBody>
      </p:sp>
      <p:sp>
        <p:nvSpPr>
          <p:cNvPr id="471" name="Google Shape;471;p29"/>
          <p:cNvSpPr txBox="1"/>
          <p:nvPr>
            <p:ph type="title"/>
          </p:nvPr>
        </p:nvSpPr>
        <p:spPr>
          <a:xfrm>
            <a:off x="838200" y="217274"/>
            <a:ext cx="10515600" cy="782357"/>
          </a:xfrm>
          <a:prstGeom prst="rect">
            <a:avLst/>
          </a:prstGeom>
          <a:noFill/>
          <a:ln>
            <a:noFill/>
          </a:ln>
        </p:spPr>
        <p:txBody>
          <a:bodyPr anchorCtr="0" anchor="b" bIns="0" lIns="91425" spcFirstLastPara="1" rIns="91425" wrap="square" tIns="45700">
            <a:noAutofit/>
          </a:bodyPr>
          <a:lstStyle/>
          <a:p>
            <a:pPr indent="0" lvl="0" marL="0" rtl="0" algn="l">
              <a:lnSpc>
                <a:spcPct val="90000"/>
              </a:lnSpc>
              <a:spcBef>
                <a:spcPts val="0"/>
              </a:spcBef>
              <a:spcAft>
                <a:spcPts val="0"/>
              </a:spcAft>
              <a:buClr>
                <a:schemeClr val="dk2"/>
              </a:buClr>
              <a:buSzPts val="4000"/>
              <a:buFont typeface="Arial"/>
              <a:buNone/>
            </a:pPr>
            <a:r>
              <a:rPr lang="fr-BE"/>
              <a:t>Prosperity – progress to date</a:t>
            </a:r>
            <a:endParaRPr/>
          </a:p>
        </p:txBody>
      </p:sp>
      <p:pic>
        <p:nvPicPr>
          <p:cNvPr descr="Icon&#10;&#10;Description automatically generated" id="472" name="Google Shape;472;p29"/>
          <p:cNvPicPr preferRelativeResize="0"/>
          <p:nvPr/>
        </p:nvPicPr>
        <p:blipFill rotWithShape="1">
          <a:blip r:embed="rId3">
            <a:alphaModFix/>
          </a:blip>
          <a:srcRect b="0" l="0" r="0" t="0"/>
          <a:stretch/>
        </p:blipFill>
        <p:spPr>
          <a:xfrm>
            <a:off x="9772155" y="568291"/>
            <a:ext cx="944468" cy="82168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3"/>
          <p:cNvSpPr txBox="1"/>
          <p:nvPr>
            <p:ph type="ctrTitle"/>
          </p:nvPr>
        </p:nvSpPr>
        <p:spPr>
          <a:xfrm>
            <a:off x="1077013" y="1122363"/>
            <a:ext cx="10156297" cy="2387600"/>
          </a:xfrm>
          <a:prstGeom prst="rect">
            <a:avLst/>
          </a:prstGeom>
          <a:noFill/>
          <a:ln>
            <a:noFill/>
          </a:ln>
        </p:spPr>
        <p:txBody>
          <a:bodyPr anchorCtr="0" anchor="b" bIns="0" lIns="91425" spcFirstLastPara="1" rIns="91425" wrap="square" tIns="45700">
            <a:noAutofit/>
          </a:bodyPr>
          <a:lstStyle/>
          <a:p>
            <a:pPr indent="-1143000" lvl="0" marL="1143000" rtl="0" algn="l">
              <a:lnSpc>
                <a:spcPct val="90000"/>
              </a:lnSpc>
              <a:spcBef>
                <a:spcPts val="0"/>
              </a:spcBef>
              <a:spcAft>
                <a:spcPts val="0"/>
              </a:spcAft>
              <a:buClr>
                <a:schemeClr val="dk2"/>
              </a:buClr>
              <a:buSzPts val="6000"/>
              <a:buFont typeface="Arial"/>
              <a:buAutoNum type="arabicPeriod"/>
            </a:pPr>
            <a:r>
              <a:rPr lang="fr-BE"/>
              <a:t>Opening and Introduction to the MTR of NDICI</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7" name="Shape 477"/>
        <p:cNvGrpSpPr/>
        <p:nvPr/>
      </p:nvGrpSpPr>
      <p:grpSpPr>
        <a:xfrm>
          <a:off x="0" y="0"/>
          <a:ext cx="0" cy="0"/>
          <a:chOff x="0" y="0"/>
          <a:chExt cx="0" cy="0"/>
        </a:xfrm>
      </p:grpSpPr>
      <p:sp>
        <p:nvSpPr>
          <p:cNvPr id="478" name="Google Shape;478;p30"/>
          <p:cNvSpPr txBox="1"/>
          <p:nvPr>
            <p:ph idx="1" type="body"/>
          </p:nvPr>
        </p:nvSpPr>
        <p:spPr>
          <a:xfrm>
            <a:off x="879228" y="1389977"/>
            <a:ext cx="10974721" cy="53423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2400"/>
              <a:buNone/>
            </a:pPr>
            <a:r>
              <a:rPr lang="fr-BE" sz="2400">
                <a:solidFill>
                  <a:srgbClr val="77933C"/>
                </a:solidFill>
                <a:latin typeface="Calibri"/>
                <a:ea typeface="Calibri"/>
                <a:cs typeface="Calibri"/>
                <a:sym typeface="Calibri"/>
              </a:rPr>
              <a:t>Digital transformation: </a:t>
            </a:r>
            <a:endParaRPr sz="1200">
              <a:solidFill>
                <a:srgbClr val="77933C"/>
              </a:solidFill>
              <a:latin typeface="Times New Roman"/>
              <a:ea typeface="Times New Roman"/>
              <a:cs typeface="Times New Roman"/>
              <a:sym typeface="Times New Roman"/>
            </a:endParaRPr>
          </a:p>
          <a:p>
            <a:pPr indent="0" lvl="0" marL="0" rtl="0" algn="l">
              <a:lnSpc>
                <a:spcPct val="100000"/>
              </a:lnSpc>
              <a:spcBef>
                <a:spcPts val="1800"/>
              </a:spcBef>
              <a:spcAft>
                <a:spcPts val="0"/>
              </a:spcAft>
              <a:buSzPts val="1600"/>
              <a:buNone/>
            </a:pPr>
            <a:r>
              <a:rPr lang="fr-BE" sz="1600">
                <a:latin typeface="Calibri"/>
                <a:ea typeface="Calibri"/>
                <a:cs typeface="Calibri"/>
                <a:sym typeface="Calibri"/>
              </a:rPr>
              <a:t>Quality infrastructure and connectivity agenda (digital infrastructure), while ensuring quality infrastructure investment principles </a:t>
            </a:r>
            <a:endParaRPr sz="1600">
              <a:latin typeface="Calibri"/>
              <a:ea typeface="Calibri"/>
              <a:cs typeface="Calibri"/>
              <a:sym typeface="Calibri"/>
            </a:endParaRPr>
          </a:p>
          <a:p>
            <a:pPr indent="0" lvl="0" marL="0" rtl="0" algn="l">
              <a:lnSpc>
                <a:spcPct val="100000"/>
              </a:lnSpc>
              <a:spcBef>
                <a:spcPts val="1800"/>
              </a:spcBef>
              <a:spcAft>
                <a:spcPts val="0"/>
              </a:spcAft>
              <a:buSzPts val="1600"/>
              <a:buNone/>
            </a:pPr>
            <a:r>
              <a:rPr lang="fr-BE" sz="1600">
                <a:latin typeface="Calibri"/>
                <a:ea typeface="Calibri"/>
                <a:cs typeface="Calibri"/>
                <a:sym typeface="Calibri"/>
              </a:rPr>
              <a:t>The promotion of EU values-based human-centric and gender responsive digital transformation, as well as green digital transformation, by engaging on processes and policy-making of standardization </a:t>
            </a:r>
            <a:endParaRPr sz="1600">
              <a:latin typeface="Calibri"/>
              <a:ea typeface="Calibri"/>
              <a:cs typeface="Calibri"/>
              <a:sym typeface="Calibri"/>
            </a:endParaRPr>
          </a:p>
          <a:p>
            <a:pPr indent="0" lvl="0" marL="0" rtl="0" algn="l">
              <a:lnSpc>
                <a:spcPct val="100000"/>
              </a:lnSpc>
              <a:spcBef>
                <a:spcPts val="1800"/>
              </a:spcBef>
              <a:spcAft>
                <a:spcPts val="0"/>
              </a:spcAft>
              <a:buSzPts val="1600"/>
              <a:buNone/>
            </a:pPr>
            <a:r>
              <a:rPr lang="fr-BE" sz="1600">
                <a:latin typeface="Calibri"/>
                <a:ea typeface="Calibri"/>
                <a:cs typeface="Calibri"/>
                <a:sym typeface="Calibri"/>
              </a:rPr>
              <a:t>Support the twin transition in link to D4D Hub TEI </a:t>
            </a:r>
            <a:endParaRPr sz="1600">
              <a:latin typeface="Calibri"/>
              <a:ea typeface="Calibri"/>
              <a:cs typeface="Calibri"/>
              <a:sym typeface="Calibri"/>
            </a:endParaRPr>
          </a:p>
          <a:p>
            <a:pPr indent="0" lvl="0" marL="0" rtl="0" algn="l">
              <a:lnSpc>
                <a:spcPct val="100000"/>
              </a:lnSpc>
              <a:spcBef>
                <a:spcPts val="1800"/>
              </a:spcBef>
              <a:spcAft>
                <a:spcPts val="0"/>
              </a:spcAft>
              <a:buSzPts val="1200"/>
              <a:buNone/>
            </a:pPr>
            <a:r>
              <a:rPr lang="fr-BE" sz="1200">
                <a:latin typeface="Times New Roman"/>
                <a:ea typeface="Times New Roman"/>
                <a:cs typeface="Times New Roman"/>
                <a:sym typeface="Times New Roman"/>
              </a:rPr>
              <a:t> </a:t>
            </a:r>
            <a:r>
              <a:rPr lang="fr-BE" sz="2400">
                <a:solidFill>
                  <a:srgbClr val="77933C"/>
                </a:solidFill>
                <a:latin typeface="Calibri"/>
                <a:ea typeface="Calibri"/>
                <a:cs typeface="Calibri"/>
                <a:sym typeface="Calibri"/>
              </a:rPr>
              <a:t>Sustainable agri-food systems: 						            </a:t>
            </a:r>
            <a:r>
              <a:rPr lang="fr-BE" sz="1600">
                <a:latin typeface="Calibri"/>
                <a:ea typeface="Calibri"/>
                <a:cs typeface="Calibri"/>
                <a:sym typeface="Calibri"/>
              </a:rPr>
              <a:t>Enhancing knowledge generation, dissemination and uptake, as well as innovative agroecological and sustainable food system policies and practices, through </a:t>
            </a:r>
            <a:r>
              <a:rPr i="1" lang="fr-BE" sz="1600">
                <a:latin typeface="Calibri"/>
                <a:ea typeface="Calibri"/>
                <a:cs typeface="Calibri"/>
                <a:sym typeface="Calibri"/>
              </a:rPr>
              <a:t>Global research &amp; innovation and advisory services </a:t>
            </a:r>
            <a:endParaRPr sz="1600">
              <a:latin typeface="Calibri"/>
              <a:ea typeface="Calibri"/>
              <a:cs typeface="Calibri"/>
              <a:sym typeface="Calibri"/>
            </a:endParaRPr>
          </a:p>
          <a:p>
            <a:pPr indent="0" lvl="0" marL="0" rtl="0" algn="just">
              <a:lnSpc>
                <a:spcPct val="115000"/>
              </a:lnSpc>
              <a:spcBef>
                <a:spcPts val="1800"/>
              </a:spcBef>
              <a:spcAft>
                <a:spcPts val="0"/>
              </a:spcAft>
              <a:buSzPts val="1600"/>
              <a:buNone/>
            </a:pPr>
            <a:r>
              <a:rPr lang="fr-BE" sz="1600">
                <a:latin typeface="Calibri"/>
                <a:ea typeface="Calibri"/>
                <a:cs typeface="Calibri"/>
                <a:sym typeface="Calibri"/>
              </a:rPr>
              <a:t>Strengthening global governance of food systems and promoting evidence-based policy making (data and information systems, FAO and EU research centres), strengthening  nutrition governance and international initiatives; strengthening global food security governance and data.</a:t>
            </a:r>
            <a:endParaRPr sz="1600">
              <a:latin typeface="Calibri"/>
              <a:ea typeface="Calibri"/>
              <a:cs typeface="Calibri"/>
              <a:sym typeface="Calibri"/>
            </a:endParaRPr>
          </a:p>
          <a:p>
            <a:pPr indent="0" lvl="0" marL="0" rtl="0" algn="just">
              <a:lnSpc>
                <a:spcPct val="115000"/>
              </a:lnSpc>
              <a:spcBef>
                <a:spcPts val="1000"/>
              </a:spcBef>
              <a:spcAft>
                <a:spcPts val="0"/>
              </a:spcAft>
              <a:buSzPts val="1600"/>
              <a:buNone/>
            </a:pPr>
            <a:r>
              <a:rPr lang="fr-BE" sz="1600">
                <a:latin typeface="Calibri"/>
                <a:ea typeface="Calibri"/>
                <a:cs typeface="Calibri"/>
                <a:sym typeface="Calibri"/>
              </a:rPr>
              <a:t>Improving land governance and tenure systems (VGGTs), Securing Sustainable Small-Scale Fisheries and promoting the principles for Responsible Investment in Agriculture (RAI) and transparency and equality in land and ocean governance</a:t>
            </a:r>
            <a:endParaRPr sz="1600">
              <a:latin typeface="Calibri"/>
              <a:ea typeface="Calibri"/>
              <a:cs typeface="Calibri"/>
              <a:sym typeface="Calibri"/>
            </a:endParaRPr>
          </a:p>
          <a:p>
            <a:pPr indent="-228600" lvl="0" marL="228600" rtl="0" algn="l">
              <a:lnSpc>
                <a:spcPct val="100000"/>
              </a:lnSpc>
              <a:spcBef>
                <a:spcPts val="1000"/>
              </a:spcBef>
              <a:spcAft>
                <a:spcPts val="0"/>
              </a:spcAft>
              <a:buSzPts val="1200"/>
              <a:buChar char="•"/>
            </a:pPr>
            <a:r>
              <a:rPr lang="fr-BE" sz="1200">
                <a:latin typeface="Times New Roman"/>
                <a:ea typeface="Times New Roman"/>
                <a:cs typeface="Times New Roman"/>
                <a:sym typeface="Times New Roman"/>
              </a:rPr>
              <a:t> </a:t>
            </a:r>
            <a:endParaRPr sz="1200">
              <a:latin typeface="Times New Roman"/>
              <a:ea typeface="Times New Roman"/>
              <a:cs typeface="Times New Roman"/>
              <a:sym typeface="Times New Roman"/>
            </a:endParaRPr>
          </a:p>
          <a:p>
            <a:pPr indent="0" lvl="0" marL="0" rtl="0" algn="l">
              <a:lnSpc>
                <a:spcPct val="100000"/>
              </a:lnSpc>
              <a:spcBef>
                <a:spcPts val="1800"/>
              </a:spcBef>
              <a:spcAft>
                <a:spcPts val="0"/>
              </a:spcAft>
              <a:buSzPts val="1800"/>
              <a:buNone/>
            </a:pPr>
            <a:r>
              <a:t/>
            </a:r>
            <a:endParaRPr sz="1800">
              <a:solidFill>
                <a:srgbClr val="051828"/>
              </a:solidFill>
            </a:endParaRPr>
          </a:p>
        </p:txBody>
      </p:sp>
      <p:sp>
        <p:nvSpPr>
          <p:cNvPr id="479" name="Google Shape;479;p30"/>
          <p:cNvSpPr txBox="1"/>
          <p:nvPr>
            <p:ph type="title"/>
          </p:nvPr>
        </p:nvSpPr>
        <p:spPr>
          <a:xfrm>
            <a:off x="879228" y="462389"/>
            <a:ext cx="10515600" cy="782357"/>
          </a:xfrm>
          <a:prstGeom prst="rect">
            <a:avLst/>
          </a:prstGeom>
          <a:noFill/>
          <a:ln>
            <a:noFill/>
          </a:ln>
        </p:spPr>
        <p:txBody>
          <a:bodyPr anchorCtr="0" anchor="b" bIns="0" lIns="91425" spcFirstLastPara="1" rIns="91425" wrap="square" tIns="45700">
            <a:noAutofit/>
          </a:bodyPr>
          <a:lstStyle/>
          <a:p>
            <a:pPr indent="0" lvl="0" marL="0" rtl="0" algn="l">
              <a:lnSpc>
                <a:spcPct val="90000"/>
              </a:lnSpc>
              <a:spcBef>
                <a:spcPts val="0"/>
              </a:spcBef>
              <a:spcAft>
                <a:spcPts val="0"/>
              </a:spcAft>
              <a:buClr>
                <a:schemeClr val="dk2"/>
              </a:buClr>
              <a:buSzPts val="4000"/>
              <a:buFont typeface="Arial"/>
              <a:buNone/>
            </a:pPr>
            <a:r>
              <a:rPr lang="fr-BE"/>
              <a:t>Prosperity – progress to date (II)</a:t>
            </a:r>
            <a:endParaRPr/>
          </a:p>
        </p:txBody>
      </p:sp>
      <p:pic>
        <p:nvPicPr>
          <p:cNvPr descr="Icon&#10;&#10;Description automatically generated" id="480" name="Google Shape;480;p30"/>
          <p:cNvPicPr preferRelativeResize="0"/>
          <p:nvPr/>
        </p:nvPicPr>
        <p:blipFill rotWithShape="1">
          <a:blip r:embed="rId3">
            <a:alphaModFix/>
          </a:blip>
          <a:srcRect b="0" l="0" r="0" t="0"/>
          <a:stretch/>
        </p:blipFill>
        <p:spPr>
          <a:xfrm>
            <a:off x="9772155" y="568291"/>
            <a:ext cx="944468" cy="821686"/>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5" name="Shape 485"/>
        <p:cNvGrpSpPr/>
        <p:nvPr/>
      </p:nvGrpSpPr>
      <p:grpSpPr>
        <a:xfrm>
          <a:off x="0" y="0"/>
          <a:ext cx="0" cy="0"/>
          <a:chOff x="0" y="0"/>
          <a:chExt cx="0" cy="0"/>
        </a:xfrm>
      </p:grpSpPr>
      <p:sp>
        <p:nvSpPr>
          <p:cNvPr id="486" name="Google Shape;486;p31"/>
          <p:cNvSpPr txBox="1"/>
          <p:nvPr>
            <p:ph idx="1" type="body"/>
          </p:nvPr>
        </p:nvSpPr>
        <p:spPr>
          <a:xfrm>
            <a:off x="764771" y="1855504"/>
            <a:ext cx="10801970" cy="4160832"/>
          </a:xfrm>
          <a:prstGeom prst="rect">
            <a:avLst/>
          </a:prstGeom>
          <a:noFill/>
          <a:ln>
            <a:noFill/>
          </a:ln>
        </p:spPr>
        <p:txBody>
          <a:bodyPr anchorCtr="0" anchor="t" bIns="45700" lIns="91425" spcFirstLastPara="1" rIns="91425" wrap="square" tIns="45700">
            <a:noAutofit/>
          </a:bodyPr>
          <a:lstStyle/>
          <a:p>
            <a:pPr indent="-228600" lvl="0" marL="228600" rtl="0" algn="just">
              <a:lnSpc>
                <a:spcPct val="100000"/>
              </a:lnSpc>
              <a:spcBef>
                <a:spcPts val="0"/>
              </a:spcBef>
              <a:spcAft>
                <a:spcPts val="0"/>
              </a:spcAft>
              <a:buSzPts val="2400"/>
              <a:buChar char="•"/>
            </a:pPr>
            <a:r>
              <a:rPr lang="fr-BE"/>
              <a:t>We are currently facing precarious disruptions in the multilateral order, which is directly affecting the issues at the centre of the GC programme.</a:t>
            </a:r>
            <a:endParaRPr/>
          </a:p>
          <a:p>
            <a:pPr indent="-228600" lvl="0" marL="228600" rtl="0" algn="just">
              <a:lnSpc>
                <a:spcPct val="100000"/>
              </a:lnSpc>
              <a:spcBef>
                <a:spcPts val="1200"/>
              </a:spcBef>
              <a:spcAft>
                <a:spcPts val="0"/>
              </a:spcAft>
              <a:buSzPts val="2400"/>
              <a:buChar char="•"/>
            </a:pPr>
            <a:r>
              <a:rPr lang="fr-BE"/>
              <a:t>This GC thematic programme has the specific objective to provide for an extra layer to address global challenges at global level:</a:t>
            </a:r>
            <a:endParaRPr/>
          </a:p>
          <a:p>
            <a:pPr indent="-228600" lvl="1" marL="685800" rtl="0" algn="just">
              <a:lnSpc>
                <a:spcPct val="100000"/>
              </a:lnSpc>
              <a:spcBef>
                <a:spcPts val="1700"/>
              </a:spcBef>
              <a:spcAft>
                <a:spcPts val="0"/>
              </a:spcAft>
              <a:buSzPts val="2000"/>
              <a:buChar char="•"/>
            </a:pPr>
            <a:r>
              <a:rPr lang="fr-BE"/>
              <a:t>In this view, are the GC thematic programme priorities and objectives still relevant to address current challenges?</a:t>
            </a:r>
            <a:endParaRPr/>
          </a:p>
          <a:p>
            <a:pPr indent="-228600" lvl="1" marL="685800" rtl="0" algn="just">
              <a:lnSpc>
                <a:spcPct val="100000"/>
              </a:lnSpc>
              <a:spcBef>
                <a:spcPts val="1700"/>
              </a:spcBef>
              <a:spcAft>
                <a:spcPts val="0"/>
              </a:spcAft>
              <a:buSzPts val="2000"/>
              <a:buChar char="•"/>
            </a:pPr>
            <a:r>
              <a:rPr lang="fr-BE"/>
              <a:t>What specific challenges, in particular emerging ones, should the programme address in priority?</a:t>
            </a:r>
            <a:endParaRPr/>
          </a:p>
          <a:p>
            <a:pPr indent="-228600" lvl="0" marL="228600" rtl="0" algn="just">
              <a:lnSpc>
                <a:spcPct val="100000"/>
              </a:lnSpc>
              <a:spcBef>
                <a:spcPts val="1200"/>
              </a:spcBef>
              <a:spcAft>
                <a:spcPts val="0"/>
              </a:spcAft>
              <a:buSzPts val="2400"/>
              <a:buChar char="•"/>
            </a:pPr>
            <a:r>
              <a:rPr lang="fr-BE"/>
              <a:t>MTR will assess and put a special focus on the contribution of GC to multilateralism, reduction of inequalities and migration</a:t>
            </a:r>
            <a:endParaRPr/>
          </a:p>
          <a:p>
            <a:pPr indent="0" lvl="0" marL="0" rtl="0" algn="l">
              <a:lnSpc>
                <a:spcPct val="100000"/>
              </a:lnSpc>
              <a:spcBef>
                <a:spcPts val="1200"/>
              </a:spcBef>
              <a:spcAft>
                <a:spcPts val="0"/>
              </a:spcAft>
              <a:buSzPts val="2400"/>
              <a:buNone/>
            </a:pPr>
            <a:r>
              <a:t/>
            </a:r>
            <a:endParaRPr/>
          </a:p>
        </p:txBody>
      </p:sp>
      <p:sp>
        <p:nvSpPr>
          <p:cNvPr id="487" name="Google Shape;487;p31"/>
          <p:cNvSpPr txBox="1"/>
          <p:nvPr>
            <p:ph type="title"/>
          </p:nvPr>
        </p:nvSpPr>
        <p:spPr>
          <a:xfrm>
            <a:off x="970722" y="482860"/>
            <a:ext cx="10515600" cy="782357"/>
          </a:xfrm>
          <a:prstGeom prst="rect">
            <a:avLst/>
          </a:prstGeom>
          <a:noFill/>
          <a:ln>
            <a:noFill/>
          </a:ln>
        </p:spPr>
        <p:txBody>
          <a:bodyPr anchorCtr="0" anchor="b" bIns="0" lIns="91425" spcFirstLastPara="1" rIns="91425" wrap="square" tIns="45700">
            <a:noAutofit/>
          </a:bodyPr>
          <a:lstStyle/>
          <a:p>
            <a:pPr indent="0" lvl="0" marL="0" rtl="0" algn="l">
              <a:lnSpc>
                <a:spcPct val="90000"/>
              </a:lnSpc>
              <a:spcBef>
                <a:spcPts val="0"/>
              </a:spcBef>
              <a:spcAft>
                <a:spcPts val="0"/>
              </a:spcAft>
              <a:buClr>
                <a:schemeClr val="dk2"/>
              </a:buClr>
              <a:buSzPts val="4000"/>
              <a:buFont typeface="Arial"/>
              <a:buNone/>
            </a:pPr>
            <a:r>
              <a:rPr lang="fr-BE"/>
              <a:t>Global Challenges Mid-term Review</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2" name="Shape 492"/>
        <p:cNvGrpSpPr/>
        <p:nvPr/>
      </p:nvGrpSpPr>
      <p:grpSpPr>
        <a:xfrm>
          <a:off x="0" y="0"/>
          <a:ext cx="0" cy="0"/>
          <a:chOff x="0" y="0"/>
          <a:chExt cx="0" cy="0"/>
        </a:xfrm>
      </p:grpSpPr>
      <p:sp>
        <p:nvSpPr>
          <p:cNvPr id="493" name="Google Shape;493;p32"/>
          <p:cNvSpPr txBox="1"/>
          <p:nvPr>
            <p:ph idx="1" type="subTitle"/>
          </p:nvPr>
        </p:nvSpPr>
        <p:spPr>
          <a:xfrm>
            <a:off x="1114912" y="950008"/>
            <a:ext cx="10156297" cy="32704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2400"/>
              <a:buNone/>
            </a:pPr>
            <a:r>
              <a:t/>
            </a:r>
            <a:endParaRPr/>
          </a:p>
          <a:p>
            <a:pPr indent="0" lvl="0" marL="0" rtl="0" algn="l">
              <a:lnSpc>
                <a:spcPct val="100000"/>
              </a:lnSpc>
              <a:spcBef>
                <a:spcPts val="1800"/>
              </a:spcBef>
              <a:spcAft>
                <a:spcPts val="0"/>
              </a:spcAft>
              <a:buSzPts val="6000"/>
              <a:buNone/>
            </a:pPr>
            <a:r>
              <a:rPr lang="fr-BE" sz="6000">
                <a:solidFill>
                  <a:srgbClr val="0356B1"/>
                </a:solidFill>
              </a:rPr>
              <a:t>Discussion</a:t>
            </a:r>
            <a:endParaRPr b="1" sz="4400"/>
          </a:p>
          <a:p>
            <a:pPr indent="0" lvl="0" marL="0" rtl="0" algn="l">
              <a:lnSpc>
                <a:spcPct val="100000"/>
              </a:lnSpc>
              <a:spcBef>
                <a:spcPts val="1800"/>
              </a:spcBef>
              <a:spcAft>
                <a:spcPts val="0"/>
              </a:spcAft>
              <a:buSzPts val="2400"/>
              <a:buNone/>
            </a:pPr>
            <a:r>
              <a:t/>
            </a:r>
            <a:endParaRPr/>
          </a:p>
          <a:p>
            <a:pPr indent="0" lvl="0" marL="0" rtl="0" algn="l">
              <a:lnSpc>
                <a:spcPct val="100000"/>
              </a:lnSpc>
              <a:spcBef>
                <a:spcPts val="1800"/>
              </a:spcBef>
              <a:spcAft>
                <a:spcPts val="0"/>
              </a:spcAft>
              <a:buSzPts val="2400"/>
              <a:buNone/>
            </a:pPr>
            <a:r>
              <a:t/>
            </a:r>
            <a:endParaRPr/>
          </a:p>
          <a:p>
            <a:pPr indent="0" lvl="0" marL="0" rtl="0" algn="l">
              <a:lnSpc>
                <a:spcPct val="100000"/>
              </a:lnSpc>
              <a:spcBef>
                <a:spcPts val="1800"/>
              </a:spcBef>
              <a:spcAft>
                <a:spcPts val="0"/>
              </a:spcAft>
              <a:buSzPts val="2400"/>
              <a:buNone/>
            </a:pPr>
            <a:r>
              <a:t/>
            </a:r>
            <a:endParaRPr b="1" u="sng"/>
          </a:p>
          <a:p>
            <a:pPr indent="-190500" lvl="0" marL="342900" rtl="0" algn="l">
              <a:lnSpc>
                <a:spcPct val="100000"/>
              </a:lnSpc>
              <a:spcBef>
                <a:spcPts val="1800"/>
              </a:spcBef>
              <a:spcAft>
                <a:spcPts val="0"/>
              </a:spcAft>
              <a:buSzPts val="2400"/>
              <a:buFont typeface="Arial"/>
              <a:buNone/>
            </a:pPr>
            <a:r>
              <a:t/>
            </a:r>
            <a:endParaRPr b="1" u="sng"/>
          </a:p>
        </p:txBody>
      </p:sp>
      <p:sp>
        <p:nvSpPr>
          <p:cNvPr id="494" name="Google Shape;494;p32"/>
          <p:cNvSpPr txBox="1"/>
          <p:nvPr/>
        </p:nvSpPr>
        <p:spPr>
          <a:xfrm>
            <a:off x="1070189" y="3057751"/>
            <a:ext cx="10156297" cy="165576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2"/>
              </a:buClr>
              <a:buSzPts val="2800"/>
              <a:buFont typeface="Arial"/>
              <a:buNone/>
            </a:pPr>
            <a:r>
              <a:rPr i="1" lang="fr-BE" sz="2800" u="sng">
                <a:solidFill>
                  <a:schemeClr val="dk1"/>
                </a:solidFill>
                <a:latin typeface="Arial"/>
                <a:ea typeface="Arial"/>
                <a:cs typeface="Arial"/>
                <a:sym typeface="Arial"/>
              </a:rPr>
              <a:t>Guiding questions:</a:t>
            </a:r>
            <a:endParaRPr/>
          </a:p>
          <a:p>
            <a:pPr indent="-342900" lvl="1" marL="800100" marR="0" rtl="0" algn="just">
              <a:lnSpc>
                <a:spcPct val="100000"/>
              </a:lnSpc>
              <a:spcBef>
                <a:spcPts val="2300"/>
              </a:spcBef>
              <a:spcAft>
                <a:spcPts val="0"/>
              </a:spcAft>
              <a:buClr>
                <a:schemeClr val="dk2"/>
              </a:buClr>
              <a:buSzPts val="2800"/>
              <a:buFont typeface="Noto Sans Symbols"/>
              <a:buChar char="⮚"/>
            </a:pPr>
            <a:r>
              <a:rPr b="0" i="0" lang="fr-BE" sz="2800" u="none" cap="none" strike="noStrike">
                <a:solidFill>
                  <a:schemeClr val="dk1"/>
                </a:solidFill>
                <a:latin typeface="Arial"/>
                <a:ea typeface="Arial"/>
                <a:cs typeface="Arial"/>
                <a:sym typeface="Arial"/>
              </a:rPr>
              <a:t>In this view, do the NDICI GC thematic programme priorities and objectives remain relevant to address current challenges?</a:t>
            </a:r>
            <a:endParaRPr/>
          </a:p>
          <a:p>
            <a:pPr indent="-342900" lvl="1" marL="800100" marR="0" rtl="0" algn="just">
              <a:lnSpc>
                <a:spcPct val="100000"/>
              </a:lnSpc>
              <a:spcBef>
                <a:spcPts val="1700"/>
              </a:spcBef>
              <a:spcAft>
                <a:spcPts val="0"/>
              </a:spcAft>
              <a:buClr>
                <a:schemeClr val="dk2"/>
              </a:buClr>
              <a:buSzPts val="2800"/>
              <a:buFont typeface="Noto Sans Symbols"/>
              <a:buChar char="⮚"/>
            </a:pPr>
            <a:r>
              <a:rPr b="0" i="0" lang="fr-BE" sz="2800" u="none" cap="none" strike="noStrike">
                <a:solidFill>
                  <a:schemeClr val="dk1"/>
                </a:solidFill>
                <a:latin typeface="Arial"/>
                <a:ea typeface="Arial"/>
                <a:cs typeface="Arial"/>
                <a:sym typeface="Arial"/>
              </a:rPr>
              <a:t>What specific challenges, in particular emerging ones, should the programme address in priority?</a:t>
            </a:r>
            <a:endParaRPr/>
          </a:p>
          <a:p>
            <a:pPr indent="0" lvl="1" marL="457200" marR="0" rtl="0" algn="just">
              <a:lnSpc>
                <a:spcPct val="100000"/>
              </a:lnSpc>
              <a:spcBef>
                <a:spcPts val="1700"/>
              </a:spcBef>
              <a:spcAft>
                <a:spcPts val="0"/>
              </a:spcAft>
              <a:buClr>
                <a:schemeClr val="dk2"/>
              </a:buClr>
              <a:buSzPts val="2000"/>
              <a:buFont typeface="Arial"/>
              <a:buNone/>
            </a:pPr>
            <a:r>
              <a:t/>
            </a:r>
            <a:endParaRPr b="0" i="0" sz="2000" u="none" cap="none" strike="noStrike">
              <a:solidFill>
                <a:schemeClr val="dk1"/>
              </a:solidFill>
              <a:latin typeface="Arial"/>
              <a:ea typeface="Arial"/>
              <a:cs typeface="Arial"/>
              <a:sym typeface="Arial"/>
            </a:endParaRPr>
          </a:p>
          <a:p>
            <a:pPr indent="0" lvl="0" marL="0" marR="0" rtl="0" algn="l">
              <a:lnSpc>
                <a:spcPct val="100000"/>
              </a:lnSpc>
              <a:spcBef>
                <a:spcPts val="1200"/>
              </a:spcBef>
              <a:spcAft>
                <a:spcPts val="0"/>
              </a:spcAft>
              <a:buClr>
                <a:schemeClr val="dk2"/>
              </a:buClr>
              <a:buSzPts val="2400"/>
              <a:buFont typeface="Arial"/>
              <a:buNone/>
            </a:pPr>
            <a:r>
              <a:t/>
            </a:r>
            <a:endParaRPr i="1" sz="2400">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4"/>
          <p:cNvSpPr txBox="1"/>
          <p:nvPr>
            <p:ph idx="1" type="body"/>
          </p:nvPr>
        </p:nvSpPr>
        <p:spPr>
          <a:xfrm>
            <a:off x="491134" y="1987555"/>
            <a:ext cx="11209732" cy="5203930"/>
          </a:xfrm>
          <a:prstGeom prst="rect">
            <a:avLst/>
          </a:prstGeom>
          <a:noFill/>
          <a:ln>
            <a:noFill/>
          </a:ln>
        </p:spPr>
        <p:txBody>
          <a:bodyPr anchorCtr="0" anchor="t" bIns="45700" lIns="91425" spcFirstLastPara="1" rIns="91425" wrap="square" tIns="45700">
            <a:noAutofit/>
          </a:bodyPr>
          <a:lstStyle/>
          <a:p>
            <a:pPr indent="-359410" lvl="0" marL="359410" rtl="0" algn="l">
              <a:lnSpc>
                <a:spcPct val="100000"/>
              </a:lnSpc>
              <a:spcBef>
                <a:spcPts val="0"/>
              </a:spcBef>
              <a:spcAft>
                <a:spcPts val="0"/>
              </a:spcAft>
              <a:buSzPts val="2400"/>
              <a:buFont typeface="Noto Sans Symbols"/>
              <a:buChar char="⮚"/>
            </a:pPr>
            <a:r>
              <a:rPr lang="fr-BE"/>
              <a:t>The Multi-annual Indicative Programmes (MIPs) cover the 7 years of the MFF (2021-2027)</a:t>
            </a:r>
            <a:endParaRPr strike="sngStrike">
              <a:solidFill>
                <a:srgbClr val="FF0000"/>
              </a:solidFill>
            </a:endParaRPr>
          </a:p>
          <a:p>
            <a:pPr indent="-359410" lvl="0" marL="359410" rtl="0" algn="l">
              <a:lnSpc>
                <a:spcPct val="100000"/>
              </a:lnSpc>
              <a:spcBef>
                <a:spcPts val="1800"/>
              </a:spcBef>
              <a:spcAft>
                <a:spcPts val="0"/>
              </a:spcAft>
              <a:buSzPts val="2400"/>
              <a:buFont typeface="Noto Sans Symbols"/>
              <a:buChar char="⮚"/>
            </a:pPr>
            <a:r>
              <a:rPr lang="fr-BE"/>
              <a:t>NDICI-Global Europe provides that MIPs shall be reviewed at mid-term, following the mid-term evaluation of the instrument (MTR)</a:t>
            </a:r>
            <a:endParaRPr/>
          </a:p>
          <a:p>
            <a:pPr indent="-359410" lvl="0" marL="359410" rtl="0" algn="l">
              <a:lnSpc>
                <a:spcPct val="100000"/>
              </a:lnSpc>
              <a:spcBef>
                <a:spcPts val="1800"/>
              </a:spcBef>
              <a:spcAft>
                <a:spcPts val="0"/>
              </a:spcAft>
              <a:buSzPts val="2400"/>
              <a:buFont typeface="Noto Sans Symbols"/>
              <a:buChar char="⮚"/>
            </a:pPr>
            <a:r>
              <a:rPr lang="fr-BE"/>
              <a:t>New geopolitical and geo-economic environment (Covid, RU’s war of aggression against UA…)</a:t>
            </a:r>
            <a:endParaRPr/>
          </a:p>
          <a:p>
            <a:pPr indent="-359410" lvl="0" marL="359410" rtl="0" algn="l">
              <a:lnSpc>
                <a:spcPct val="100000"/>
              </a:lnSpc>
              <a:spcBef>
                <a:spcPts val="1800"/>
              </a:spcBef>
              <a:spcAft>
                <a:spcPts val="0"/>
              </a:spcAft>
              <a:buSzPts val="2400"/>
              <a:buFont typeface="Noto Sans Symbols"/>
              <a:buChar char="⮚"/>
            </a:pPr>
            <a:r>
              <a:rPr lang="fr-BE"/>
              <a:t>New policy framework: Global Gateway, Team Europe approach</a:t>
            </a:r>
            <a:endParaRPr/>
          </a:p>
          <a:p>
            <a:pPr indent="0" lvl="0" marL="0" rtl="0" algn="just">
              <a:lnSpc>
                <a:spcPct val="100000"/>
              </a:lnSpc>
              <a:spcBef>
                <a:spcPts val="1800"/>
              </a:spcBef>
              <a:spcAft>
                <a:spcPts val="0"/>
              </a:spcAft>
              <a:buSzPts val="2400"/>
              <a:buNone/>
            </a:pPr>
            <a:r>
              <a:t/>
            </a:r>
            <a:endParaRPr strike="sngStrike">
              <a:solidFill>
                <a:srgbClr val="FF0000"/>
              </a:solidFill>
            </a:endParaRPr>
          </a:p>
          <a:p>
            <a:pPr indent="0" lvl="0" marL="0" rtl="0" algn="just">
              <a:lnSpc>
                <a:spcPct val="100000"/>
              </a:lnSpc>
              <a:spcBef>
                <a:spcPts val="1200"/>
              </a:spcBef>
              <a:spcAft>
                <a:spcPts val="0"/>
              </a:spcAft>
              <a:buSzPts val="2000"/>
              <a:buNone/>
            </a:pPr>
            <a:r>
              <a:t/>
            </a:r>
            <a:endParaRPr sz="2000"/>
          </a:p>
          <a:p>
            <a:pPr indent="-101600" lvl="0" marL="228600" rtl="0" algn="l">
              <a:lnSpc>
                <a:spcPct val="100000"/>
              </a:lnSpc>
              <a:spcBef>
                <a:spcPts val="1200"/>
              </a:spcBef>
              <a:spcAft>
                <a:spcPts val="0"/>
              </a:spcAft>
              <a:buSzPts val="2000"/>
              <a:buNone/>
            </a:pPr>
            <a:r>
              <a:t/>
            </a:r>
            <a:endParaRPr sz="2000"/>
          </a:p>
          <a:p>
            <a:pPr indent="0" lvl="0" marL="0" rtl="0" algn="l">
              <a:lnSpc>
                <a:spcPct val="100000"/>
              </a:lnSpc>
              <a:spcBef>
                <a:spcPts val="1200"/>
              </a:spcBef>
              <a:spcAft>
                <a:spcPts val="0"/>
              </a:spcAft>
              <a:buSzPts val="2000"/>
              <a:buNone/>
            </a:pPr>
            <a:r>
              <a:t/>
            </a:r>
            <a:endParaRPr sz="2000"/>
          </a:p>
        </p:txBody>
      </p:sp>
      <p:sp>
        <p:nvSpPr>
          <p:cNvPr id="216" name="Google Shape;216;p4"/>
          <p:cNvSpPr txBox="1"/>
          <p:nvPr>
            <p:ph type="title"/>
          </p:nvPr>
        </p:nvSpPr>
        <p:spPr>
          <a:xfrm>
            <a:off x="970722" y="655888"/>
            <a:ext cx="10515600" cy="782357"/>
          </a:xfrm>
          <a:prstGeom prst="rect">
            <a:avLst/>
          </a:prstGeom>
          <a:noFill/>
          <a:ln>
            <a:noFill/>
          </a:ln>
        </p:spPr>
        <p:txBody>
          <a:bodyPr anchorCtr="0" anchor="b" bIns="0" lIns="91425" spcFirstLastPara="1" rIns="91425" wrap="square" tIns="45700">
            <a:noAutofit/>
          </a:bodyPr>
          <a:lstStyle/>
          <a:p>
            <a:pPr indent="0" lvl="0" marL="0" rtl="0" algn="ctr">
              <a:lnSpc>
                <a:spcPct val="90000"/>
              </a:lnSpc>
              <a:spcBef>
                <a:spcPts val="0"/>
              </a:spcBef>
              <a:spcAft>
                <a:spcPts val="0"/>
              </a:spcAft>
              <a:buClr>
                <a:schemeClr val="dk2"/>
              </a:buClr>
              <a:buSzPts val="4000"/>
              <a:buFont typeface="Arial"/>
              <a:buNone/>
            </a:pPr>
            <a:r>
              <a:rPr lang="fr-BE"/>
              <a:t>MTR context</a:t>
            </a:r>
            <a:endParaRPr/>
          </a:p>
        </p:txBody>
      </p:sp>
      <p:pic>
        <p:nvPicPr>
          <p:cNvPr id="217" name="Google Shape;217;p4"/>
          <p:cNvPicPr preferRelativeResize="0"/>
          <p:nvPr/>
        </p:nvPicPr>
        <p:blipFill rotWithShape="1">
          <a:blip r:embed="rId3">
            <a:alphaModFix/>
          </a:blip>
          <a:srcRect b="0" l="0" r="0" t="0"/>
          <a:stretch/>
        </p:blipFill>
        <p:spPr>
          <a:xfrm>
            <a:off x="8749364" y="6145606"/>
            <a:ext cx="1268195" cy="40938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5"/>
          <p:cNvSpPr txBox="1"/>
          <p:nvPr>
            <p:ph idx="1" type="subTitle"/>
          </p:nvPr>
        </p:nvSpPr>
        <p:spPr>
          <a:xfrm>
            <a:off x="1125186" y="929460"/>
            <a:ext cx="10156297" cy="32704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2400"/>
              <a:buNone/>
            </a:pPr>
            <a:r>
              <a:t/>
            </a:r>
            <a:endParaRPr/>
          </a:p>
          <a:p>
            <a:pPr indent="0" lvl="0" marL="0" rtl="0" algn="l">
              <a:lnSpc>
                <a:spcPct val="100000"/>
              </a:lnSpc>
              <a:spcBef>
                <a:spcPts val="1800"/>
              </a:spcBef>
              <a:spcAft>
                <a:spcPts val="0"/>
              </a:spcAft>
              <a:buSzPts val="6000"/>
              <a:buNone/>
            </a:pPr>
            <a:r>
              <a:rPr lang="fr-BE" sz="6000">
                <a:solidFill>
                  <a:srgbClr val="0356B1"/>
                </a:solidFill>
              </a:rPr>
              <a:t>2. Overview of the Regional MIPs by geographical region</a:t>
            </a:r>
            <a:endParaRPr sz="4400"/>
          </a:p>
          <a:p>
            <a:pPr indent="0" lvl="0" marL="0" rtl="0" algn="l">
              <a:lnSpc>
                <a:spcPct val="100000"/>
              </a:lnSpc>
              <a:spcBef>
                <a:spcPts val="1800"/>
              </a:spcBef>
              <a:spcAft>
                <a:spcPts val="0"/>
              </a:spcAft>
              <a:buSzPts val="2400"/>
              <a:buNone/>
            </a:pPr>
            <a:r>
              <a:t/>
            </a:r>
            <a:endParaRPr/>
          </a:p>
          <a:p>
            <a:pPr indent="0" lvl="0" marL="0" rtl="0" algn="l">
              <a:lnSpc>
                <a:spcPct val="100000"/>
              </a:lnSpc>
              <a:spcBef>
                <a:spcPts val="1800"/>
              </a:spcBef>
              <a:spcAft>
                <a:spcPts val="0"/>
              </a:spcAft>
              <a:buSzPts val="2400"/>
              <a:buNone/>
            </a:pPr>
            <a:r>
              <a:t/>
            </a:r>
            <a:endParaRPr/>
          </a:p>
          <a:p>
            <a:pPr indent="0" lvl="0" marL="0" rtl="0" algn="l">
              <a:lnSpc>
                <a:spcPct val="100000"/>
              </a:lnSpc>
              <a:spcBef>
                <a:spcPts val="1800"/>
              </a:spcBef>
              <a:spcAft>
                <a:spcPts val="0"/>
              </a:spcAft>
              <a:buSzPts val="2400"/>
              <a:buNone/>
            </a:pPr>
            <a:r>
              <a:t/>
            </a:r>
            <a:endParaRPr b="1" u="sng"/>
          </a:p>
          <a:p>
            <a:pPr indent="-190500" lvl="0" marL="342900" rtl="0" algn="l">
              <a:lnSpc>
                <a:spcPct val="100000"/>
              </a:lnSpc>
              <a:spcBef>
                <a:spcPts val="1800"/>
              </a:spcBef>
              <a:spcAft>
                <a:spcPts val="0"/>
              </a:spcAft>
              <a:buSzPts val="2400"/>
              <a:buFont typeface="Arial"/>
              <a:buNone/>
            </a:pPr>
            <a:r>
              <a:t/>
            </a:r>
            <a:endParaRPr b="1" u="sng"/>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6"/>
          <p:cNvSpPr txBox="1"/>
          <p:nvPr>
            <p:ph idx="1" type="subTitle"/>
          </p:nvPr>
        </p:nvSpPr>
        <p:spPr>
          <a:xfrm>
            <a:off x="1125186" y="929460"/>
            <a:ext cx="10156297" cy="1834748"/>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SzPts val="2400"/>
              <a:buNone/>
            </a:pPr>
            <a:r>
              <a:t/>
            </a:r>
            <a:endParaRPr/>
          </a:p>
          <a:p>
            <a:pPr indent="0" lvl="0" marL="0" rtl="0" algn="ctr">
              <a:lnSpc>
                <a:spcPct val="100000"/>
              </a:lnSpc>
              <a:spcBef>
                <a:spcPts val="1800"/>
              </a:spcBef>
              <a:spcAft>
                <a:spcPts val="0"/>
              </a:spcAft>
              <a:buSzPts val="6000"/>
              <a:buNone/>
            </a:pPr>
            <a:r>
              <a:rPr lang="fr-BE" sz="6000">
                <a:solidFill>
                  <a:srgbClr val="0356B1"/>
                </a:solidFill>
              </a:rPr>
              <a:t>SUB-SAHARAN AFRICA</a:t>
            </a:r>
            <a:endParaRPr/>
          </a:p>
          <a:p>
            <a:pPr indent="0" lvl="0" marL="0" rtl="0" algn="ctr">
              <a:lnSpc>
                <a:spcPct val="100000"/>
              </a:lnSpc>
              <a:spcBef>
                <a:spcPts val="1800"/>
              </a:spcBef>
              <a:spcAft>
                <a:spcPts val="0"/>
              </a:spcAft>
              <a:buSzPts val="2400"/>
              <a:buNone/>
            </a:pPr>
            <a:r>
              <a:t/>
            </a:r>
            <a:endParaRPr/>
          </a:p>
          <a:p>
            <a:pPr indent="0" lvl="0" marL="0" rtl="0" algn="ctr">
              <a:lnSpc>
                <a:spcPct val="100000"/>
              </a:lnSpc>
              <a:spcBef>
                <a:spcPts val="1800"/>
              </a:spcBef>
              <a:spcAft>
                <a:spcPts val="0"/>
              </a:spcAft>
              <a:buSzPts val="2400"/>
              <a:buNone/>
            </a:pPr>
            <a:r>
              <a:t/>
            </a:r>
            <a:endParaRPr/>
          </a:p>
          <a:p>
            <a:pPr indent="0" lvl="0" marL="0" rtl="0" algn="ctr">
              <a:lnSpc>
                <a:spcPct val="100000"/>
              </a:lnSpc>
              <a:spcBef>
                <a:spcPts val="1800"/>
              </a:spcBef>
              <a:spcAft>
                <a:spcPts val="0"/>
              </a:spcAft>
              <a:buSzPts val="2400"/>
              <a:buNone/>
            </a:pPr>
            <a:r>
              <a:t/>
            </a:r>
            <a:endParaRPr b="1" u="sng"/>
          </a:p>
          <a:p>
            <a:pPr indent="-190500" lvl="0" marL="342900" rtl="0" algn="ctr">
              <a:lnSpc>
                <a:spcPct val="100000"/>
              </a:lnSpc>
              <a:spcBef>
                <a:spcPts val="1800"/>
              </a:spcBef>
              <a:spcAft>
                <a:spcPts val="0"/>
              </a:spcAft>
              <a:buSzPts val="2400"/>
              <a:buFont typeface="Arial"/>
              <a:buNone/>
            </a:pPr>
            <a:r>
              <a:t/>
            </a:r>
            <a:endParaRPr b="1" u="sng"/>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7"/>
          <p:cNvSpPr txBox="1"/>
          <p:nvPr>
            <p:ph type="ctrTitle"/>
          </p:nvPr>
        </p:nvSpPr>
        <p:spPr>
          <a:xfrm>
            <a:off x="1154597" y="916986"/>
            <a:ext cx="10065224" cy="699985"/>
          </a:xfrm>
          <a:prstGeom prst="rect">
            <a:avLst/>
          </a:prstGeom>
          <a:noFill/>
          <a:ln>
            <a:noFill/>
          </a:ln>
        </p:spPr>
        <p:txBody>
          <a:bodyPr anchorCtr="0" anchor="t" bIns="0" lIns="91425" spcFirstLastPara="1" rIns="91425" wrap="square" tIns="45700">
            <a:noAutofit/>
          </a:bodyPr>
          <a:lstStyle/>
          <a:p>
            <a:pPr indent="0" lvl="0" marL="0" rtl="0" algn="l">
              <a:lnSpc>
                <a:spcPct val="90000"/>
              </a:lnSpc>
              <a:spcBef>
                <a:spcPts val="0"/>
              </a:spcBef>
              <a:spcAft>
                <a:spcPts val="0"/>
              </a:spcAft>
              <a:buClr>
                <a:schemeClr val="accent5"/>
              </a:buClr>
              <a:buSzPts val="4000"/>
              <a:buFont typeface="Arial"/>
              <a:buNone/>
            </a:pPr>
            <a:br>
              <a:rPr lang="fr-BE" sz="4000">
                <a:solidFill>
                  <a:schemeClr val="accent5"/>
                </a:solidFill>
              </a:rPr>
            </a:br>
            <a:r>
              <a:rPr lang="fr-BE" sz="4000">
                <a:solidFill>
                  <a:schemeClr val="accent5"/>
                </a:solidFill>
              </a:rPr>
              <a:t>6 Priority Areas - SSA Regional MIP</a:t>
            </a:r>
            <a:br>
              <a:rPr lang="fr-BE" sz="4000"/>
            </a:br>
            <a:endParaRPr sz="4000"/>
          </a:p>
        </p:txBody>
      </p:sp>
      <p:sp>
        <p:nvSpPr>
          <p:cNvPr id="236" name="Google Shape;236;p7"/>
          <p:cNvSpPr/>
          <p:nvPr/>
        </p:nvSpPr>
        <p:spPr>
          <a:xfrm>
            <a:off x="4427583" y="2244690"/>
            <a:ext cx="2700000" cy="1783086"/>
          </a:xfrm>
          <a:prstGeom prst="rect">
            <a:avLst/>
          </a:prstGeom>
          <a:solidFill>
            <a:srgbClr val="18606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900" u="none" cap="none" strike="noStrike">
              <a:solidFill>
                <a:srgbClr val="FFFFFF"/>
              </a:solidFill>
              <a:latin typeface="Arial"/>
              <a:ea typeface="Arial"/>
              <a:cs typeface="Arial"/>
              <a:sym typeface="Arial"/>
            </a:endParaRPr>
          </a:p>
        </p:txBody>
      </p:sp>
      <p:sp>
        <p:nvSpPr>
          <p:cNvPr id="237" name="Google Shape;237;p7"/>
          <p:cNvSpPr/>
          <p:nvPr/>
        </p:nvSpPr>
        <p:spPr>
          <a:xfrm>
            <a:off x="1504716" y="4228898"/>
            <a:ext cx="2623356" cy="1738226"/>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900" u="none" cap="none" strike="noStrike">
              <a:solidFill>
                <a:srgbClr val="FFFFFF"/>
              </a:solidFill>
              <a:latin typeface="Arial"/>
              <a:ea typeface="Arial"/>
              <a:cs typeface="Arial"/>
              <a:sym typeface="Arial"/>
            </a:endParaRPr>
          </a:p>
        </p:txBody>
      </p:sp>
      <p:sp>
        <p:nvSpPr>
          <p:cNvPr id="238" name="Google Shape;238;p7"/>
          <p:cNvSpPr/>
          <p:nvPr/>
        </p:nvSpPr>
        <p:spPr>
          <a:xfrm>
            <a:off x="7356241" y="4243138"/>
            <a:ext cx="2700000" cy="1802317"/>
          </a:xfrm>
          <a:prstGeom prst="rect">
            <a:avLst/>
          </a:prstGeom>
          <a:solidFill>
            <a:srgbClr val="8F619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1" sz="1600">
              <a:solidFill>
                <a:schemeClr val="lt1"/>
              </a:solidFill>
              <a:latin typeface="Arial"/>
              <a:ea typeface="Arial"/>
              <a:cs typeface="Arial"/>
              <a:sym typeface="Arial"/>
            </a:endParaRPr>
          </a:p>
          <a:p>
            <a:pPr indent="0" lvl="0" marL="0" marR="0" rtl="0" algn="l">
              <a:spcBef>
                <a:spcPts val="0"/>
              </a:spcBef>
              <a:spcAft>
                <a:spcPts val="0"/>
              </a:spcAft>
              <a:buNone/>
            </a:pPr>
            <a:r>
              <a:rPr b="1" lang="fr-BE" sz="1600">
                <a:solidFill>
                  <a:schemeClr val="lt1"/>
                </a:solidFill>
                <a:latin typeface="Arial"/>
                <a:ea typeface="Arial"/>
                <a:cs typeface="Arial"/>
                <a:sym typeface="Arial"/>
              </a:rPr>
              <a:t>Migration and forced displacement   </a:t>
            </a:r>
            <a:endParaRPr sz="1800">
              <a:solidFill>
                <a:schemeClr val="lt1"/>
              </a:solidFill>
              <a:latin typeface="Arial"/>
              <a:ea typeface="Arial"/>
              <a:cs typeface="Arial"/>
              <a:sym typeface="Arial"/>
            </a:endParaRPr>
          </a:p>
          <a:p>
            <a:pPr indent="0" lvl="0" marL="0" marR="0" rtl="0" algn="l">
              <a:spcBef>
                <a:spcPts val="0"/>
              </a:spcBef>
              <a:spcAft>
                <a:spcPts val="0"/>
              </a:spcAft>
              <a:buNone/>
            </a:pPr>
            <a:r>
              <a:t/>
            </a:r>
            <a:endParaRPr b="1" sz="900">
              <a:solidFill>
                <a:schemeClr val="lt1"/>
              </a:solidFill>
              <a:latin typeface="Arial"/>
              <a:ea typeface="Arial"/>
              <a:cs typeface="Arial"/>
              <a:sym typeface="Arial"/>
            </a:endParaRPr>
          </a:p>
          <a:p>
            <a:pPr indent="0" lvl="0" marL="0" marR="0" rtl="0" algn="l">
              <a:spcBef>
                <a:spcPts val="0"/>
              </a:spcBef>
              <a:spcAft>
                <a:spcPts val="0"/>
              </a:spcAft>
              <a:buNone/>
            </a:pPr>
            <a:r>
              <a:t/>
            </a:r>
            <a:endParaRPr b="1" sz="900">
              <a:solidFill>
                <a:schemeClr val="lt1"/>
              </a:solidFill>
              <a:latin typeface="Arial"/>
              <a:ea typeface="Arial"/>
              <a:cs typeface="Arial"/>
              <a:sym typeface="Arial"/>
            </a:endParaRPr>
          </a:p>
          <a:p>
            <a:pPr indent="0" lvl="0" marL="0" marR="0" rtl="0" algn="l">
              <a:spcBef>
                <a:spcPts val="0"/>
              </a:spcBef>
              <a:spcAft>
                <a:spcPts val="0"/>
              </a:spcAft>
              <a:buNone/>
            </a:pPr>
            <a:r>
              <a:t/>
            </a:r>
            <a:endParaRPr b="1" sz="900">
              <a:solidFill>
                <a:schemeClr val="lt1"/>
              </a:solidFill>
              <a:latin typeface="Arial"/>
              <a:ea typeface="Arial"/>
              <a:cs typeface="Arial"/>
              <a:sym typeface="Arial"/>
            </a:endParaRPr>
          </a:p>
          <a:p>
            <a:pPr indent="0" lvl="0" marL="0" marR="0" rtl="0" algn="l">
              <a:spcBef>
                <a:spcPts val="0"/>
              </a:spcBef>
              <a:spcAft>
                <a:spcPts val="0"/>
              </a:spcAft>
              <a:buNone/>
            </a:pPr>
            <a:r>
              <a:t/>
            </a:r>
            <a:endParaRPr b="1" sz="900">
              <a:solidFill>
                <a:schemeClr val="lt1"/>
              </a:solidFill>
              <a:latin typeface="Arial"/>
              <a:ea typeface="Arial"/>
              <a:cs typeface="Arial"/>
              <a:sym typeface="Arial"/>
            </a:endParaRPr>
          </a:p>
          <a:p>
            <a:pPr indent="0" lvl="0" marL="0" marR="0" rtl="0" algn="l">
              <a:spcBef>
                <a:spcPts val="0"/>
              </a:spcBef>
              <a:spcAft>
                <a:spcPts val="0"/>
              </a:spcAft>
              <a:buNone/>
            </a:pPr>
            <a:r>
              <a:t/>
            </a:r>
            <a:endParaRPr b="1" sz="900">
              <a:solidFill>
                <a:schemeClr val="lt1"/>
              </a:solidFill>
              <a:latin typeface="Arial"/>
              <a:ea typeface="Arial"/>
              <a:cs typeface="Arial"/>
              <a:sym typeface="Arial"/>
            </a:endParaRPr>
          </a:p>
          <a:p>
            <a:pPr indent="0" lvl="0" marL="0" marR="0" rtl="0" algn="l">
              <a:spcBef>
                <a:spcPts val="0"/>
              </a:spcBef>
              <a:spcAft>
                <a:spcPts val="0"/>
              </a:spcAft>
              <a:buNone/>
            </a:pPr>
            <a:r>
              <a:t/>
            </a:r>
            <a:endParaRPr b="1" sz="900">
              <a:solidFill>
                <a:schemeClr val="lt1"/>
              </a:solidFill>
              <a:latin typeface="Arial"/>
              <a:ea typeface="Arial"/>
              <a:cs typeface="Arial"/>
              <a:sym typeface="Arial"/>
            </a:endParaRPr>
          </a:p>
          <a:p>
            <a:pPr indent="0" lvl="0" marL="0" marR="0" rtl="0" algn="l">
              <a:spcBef>
                <a:spcPts val="0"/>
              </a:spcBef>
              <a:spcAft>
                <a:spcPts val="0"/>
              </a:spcAft>
              <a:buNone/>
            </a:pPr>
            <a:r>
              <a:t/>
            </a:r>
            <a:endParaRPr b="1" sz="900">
              <a:solidFill>
                <a:schemeClr val="lt1"/>
              </a:solidFill>
              <a:latin typeface="Arial"/>
              <a:ea typeface="Arial"/>
              <a:cs typeface="Arial"/>
              <a:sym typeface="Arial"/>
            </a:endParaRPr>
          </a:p>
          <a:p>
            <a:pPr indent="0" lvl="0" marL="0" marR="0" rtl="0" algn="l">
              <a:spcBef>
                <a:spcPts val="0"/>
              </a:spcBef>
              <a:spcAft>
                <a:spcPts val="0"/>
              </a:spcAft>
              <a:buNone/>
            </a:pPr>
            <a:r>
              <a:t/>
            </a:r>
            <a:endParaRPr b="1" sz="900">
              <a:solidFill>
                <a:schemeClr val="lt1"/>
              </a:solidFill>
              <a:latin typeface="Arial"/>
              <a:ea typeface="Arial"/>
              <a:cs typeface="Arial"/>
              <a:sym typeface="Arial"/>
            </a:endParaRPr>
          </a:p>
          <a:p>
            <a:pPr indent="0" lvl="0" marL="0" marR="0" rtl="0" algn="l">
              <a:spcBef>
                <a:spcPts val="0"/>
              </a:spcBef>
              <a:spcAft>
                <a:spcPts val="0"/>
              </a:spcAft>
              <a:buNone/>
            </a:pPr>
            <a:r>
              <a:rPr b="1" lang="fr-BE" sz="900">
                <a:solidFill>
                  <a:schemeClr val="lt1"/>
                </a:solidFill>
                <a:latin typeface="Arial"/>
                <a:ea typeface="Arial"/>
                <a:cs typeface="Arial"/>
                <a:sym typeface="Arial"/>
              </a:rPr>
              <a:t>                                                                                                                                                                  </a:t>
            </a:r>
            <a:endParaRPr b="1" sz="900">
              <a:solidFill>
                <a:schemeClr val="lt1"/>
              </a:solidFill>
              <a:latin typeface="Arial"/>
              <a:ea typeface="Arial"/>
              <a:cs typeface="Arial"/>
              <a:sym typeface="Arial"/>
            </a:endParaRPr>
          </a:p>
        </p:txBody>
      </p:sp>
      <p:sp>
        <p:nvSpPr>
          <p:cNvPr id="239" name="Google Shape;239;p7"/>
          <p:cNvSpPr/>
          <p:nvPr/>
        </p:nvSpPr>
        <p:spPr>
          <a:xfrm>
            <a:off x="7328689" y="2256493"/>
            <a:ext cx="2700000" cy="1757055"/>
          </a:xfrm>
          <a:prstGeom prst="rect">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900">
              <a:solidFill>
                <a:srgbClr val="FFFFFF"/>
              </a:solidFill>
              <a:latin typeface="Arial"/>
              <a:ea typeface="Arial"/>
              <a:cs typeface="Arial"/>
              <a:sym typeface="Arial"/>
            </a:endParaRPr>
          </a:p>
        </p:txBody>
      </p:sp>
      <p:sp>
        <p:nvSpPr>
          <p:cNvPr id="240" name="Google Shape;240;p7"/>
          <p:cNvSpPr/>
          <p:nvPr/>
        </p:nvSpPr>
        <p:spPr>
          <a:xfrm>
            <a:off x="4426806" y="4204513"/>
            <a:ext cx="2700000" cy="1762611"/>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900">
              <a:solidFill>
                <a:srgbClr val="FFFFFF"/>
              </a:solidFill>
              <a:latin typeface="Arial"/>
              <a:ea typeface="Arial"/>
              <a:cs typeface="Arial"/>
              <a:sym typeface="Arial"/>
            </a:endParaRPr>
          </a:p>
        </p:txBody>
      </p:sp>
      <p:sp>
        <p:nvSpPr>
          <p:cNvPr id="241" name="Google Shape;241;p7"/>
          <p:cNvSpPr txBox="1"/>
          <p:nvPr/>
        </p:nvSpPr>
        <p:spPr>
          <a:xfrm>
            <a:off x="4482766" y="4194921"/>
            <a:ext cx="2442157" cy="2056044"/>
          </a:xfrm>
          <a:prstGeom prst="rect">
            <a:avLst/>
          </a:prstGeom>
          <a:noFill/>
          <a:ln>
            <a:noFill/>
          </a:ln>
        </p:spPr>
        <p:txBody>
          <a:bodyPr anchorCtr="0" anchor="t" bIns="35100" lIns="35100" spcFirstLastPara="1" rIns="35100" wrap="square" tIns="35100">
            <a:spAutoFit/>
          </a:bodyPr>
          <a:lstStyle/>
          <a:p>
            <a:pPr indent="0" lvl="0" marL="0" marR="0" rtl="0" algn="l">
              <a:spcBef>
                <a:spcPts val="0"/>
              </a:spcBef>
              <a:spcAft>
                <a:spcPts val="0"/>
              </a:spcAft>
              <a:buNone/>
            </a:pPr>
            <a:r>
              <a:rPr b="1" lang="fr-BE" sz="1600">
                <a:solidFill>
                  <a:schemeClr val="lt1"/>
                </a:solidFill>
                <a:latin typeface="Arial"/>
                <a:ea typeface="Arial"/>
                <a:cs typeface="Arial"/>
                <a:sym typeface="Arial"/>
              </a:rPr>
              <a:t>Sustainable Growth and Decent Jobs</a:t>
            </a:r>
            <a:endParaRPr/>
          </a:p>
          <a:p>
            <a:pPr indent="0" lvl="0" marL="0" marR="0" rtl="0" algn="l">
              <a:spcBef>
                <a:spcPts val="0"/>
              </a:spcBef>
              <a:spcAft>
                <a:spcPts val="0"/>
              </a:spcAft>
              <a:buNone/>
            </a:pPr>
            <a:r>
              <a:rPr lang="fr-BE" sz="1050">
                <a:solidFill>
                  <a:srgbClr val="FFFFFF"/>
                </a:solidFill>
                <a:latin typeface="Arial"/>
                <a:ea typeface="Arial"/>
                <a:cs typeface="Arial"/>
                <a:sym typeface="Arial"/>
              </a:rPr>
              <a:t>Regional economic integration, trade &amp; trade facilitation; strategic corridors (transport infrastructure – road, rail, ports); </a:t>
            </a:r>
            <a:endParaRPr/>
          </a:p>
          <a:p>
            <a:pPr indent="0" lvl="0" marL="0" marR="0" rtl="0" algn="l">
              <a:spcBef>
                <a:spcPts val="0"/>
              </a:spcBef>
              <a:spcAft>
                <a:spcPts val="0"/>
              </a:spcAft>
              <a:buNone/>
            </a:pPr>
            <a:r>
              <a:rPr lang="fr-BE" sz="1050">
                <a:solidFill>
                  <a:srgbClr val="FFFFFF"/>
                </a:solidFill>
                <a:latin typeface="Arial"/>
                <a:ea typeface="Arial"/>
                <a:cs typeface="Arial"/>
                <a:sym typeface="Arial"/>
              </a:rPr>
              <a:t>sustainable finance, investment climate and private sector.</a:t>
            </a:r>
            <a:endParaRPr/>
          </a:p>
          <a:p>
            <a:pPr indent="0" lvl="0" marL="0" marR="0" rtl="0" algn="l">
              <a:spcBef>
                <a:spcPts val="0"/>
              </a:spcBef>
              <a:spcAft>
                <a:spcPts val="0"/>
              </a:spcAft>
              <a:buNone/>
            </a:pPr>
            <a:r>
              <a:rPr b="1" lang="fr-BE" sz="1600">
                <a:solidFill>
                  <a:srgbClr val="FFFFFF"/>
                </a:solidFill>
                <a:latin typeface="Arial"/>
                <a:ea typeface="Arial"/>
                <a:cs typeface="Arial"/>
                <a:sym typeface="Arial"/>
              </a:rPr>
              <a:t>1 830 M EUR</a:t>
            </a:r>
            <a:endParaRPr/>
          </a:p>
          <a:p>
            <a:pPr indent="0" lvl="0" marL="0" marR="0" rtl="0" algn="l">
              <a:spcBef>
                <a:spcPts val="0"/>
              </a:spcBef>
              <a:spcAft>
                <a:spcPts val="0"/>
              </a:spcAft>
              <a:buNone/>
            </a:pPr>
            <a:r>
              <a:t/>
            </a:r>
            <a:endParaRPr b="1" sz="1800">
              <a:solidFill>
                <a:schemeClr val="lt1"/>
              </a:solidFill>
              <a:latin typeface="Arial"/>
              <a:ea typeface="Arial"/>
              <a:cs typeface="Arial"/>
              <a:sym typeface="Arial"/>
            </a:endParaRPr>
          </a:p>
        </p:txBody>
      </p:sp>
      <p:sp>
        <p:nvSpPr>
          <p:cNvPr id="242" name="Google Shape;242;p7"/>
          <p:cNvSpPr txBox="1"/>
          <p:nvPr/>
        </p:nvSpPr>
        <p:spPr>
          <a:xfrm>
            <a:off x="7356241" y="2351409"/>
            <a:ext cx="1914212" cy="532550"/>
          </a:xfrm>
          <a:prstGeom prst="rect">
            <a:avLst/>
          </a:prstGeom>
          <a:noFill/>
          <a:ln>
            <a:noFill/>
          </a:ln>
        </p:spPr>
        <p:txBody>
          <a:bodyPr anchorCtr="0" anchor="t" bIns="35100" lIns="35100" spcFirstLastPara="1" rIns="35100" wrap="square" tIns="35100">
            <a:spAutoFit/>
          </a:bodyPr>
          <a:lstStyle/>
          <a:p>
            <a:pPr indent="0" lvl="0" marL="0" marR="0" rtl="0" algn="l">
              <a:spcBef>
                <a:spcPts val="0"/>
              </a:spcBef>
              <a:spcAft>
                <a:spcPts val="0"/>
              </a:spcAft>
              <a:buNone/>
            </a:pPr>
            <a:r>
              <a:rPr b="1" lang="fr-BE" sz="1500">
                <a:solidFill>
                  <a:schemeClr val="lt1"/>
                </a:solidFill>
                <a:latin typeface="Arial"/>
                <a:ea typeface="Arial"/>
                <a:cs typeface="Arial"/>
                <a:sym typeface="Arial"/>
              </a:rPr>
              <a:t>Green transition</a:t>
            </a:r>
            <a:endParaRPr/>
          </a:p>
          <a:p>
            <a:pPr indent="0" lvl="0" marL="0" marR="0" rtl="0" algn="l">
              <a:spcBef>
                <a:spcPts val="0"/>
              </a:spcBef>
              <a:spcAft>
                <a:spcPts val="0"/>
              </a:spcAft>
              <a:buNone/>
            </a:pPr>
            <a:r>
              <a:t/>
            </a:r>
            <a:endParaRPr b="1" sz="1500">
              <a:solidFill>
                <a:schemeClr val="lt1"/>
              </a:solidFill>
              <a:latin typeface="Arial"/>
              <a:ea typeface="Arial"/>
              <a:cs typeface="Arial"/>
              <a:sym typeface="Arial"/>
            </a:endParaRPr>
          </a:p>
        </p:txBody>
      </p:sp>
      <p:sp>
        <p:nvSpPr>
          <p:cNvPr id="243" name="Google Shape;243;p7"/>
          <p:cNvSpPr txBox="1"/>
          <p:nvPr/>
        </p:nvSpPr>
        <p:spPr>
          <a:xfrm>
            <a:off x="7407177" y="2711467"/>
            <a:ext cx="2445245" cy="1286603"/>
          </a:xfrm>
          <a:prstGeom prst="rect">
            <a:avLst/>
          </a:prstGeom>
          <a:noFill/>
          <a:ln>
            <a:noFill/>
          </a:ln>
        </p:spPr>
        <p:txBody>
          <a:bodyPr anchorCtr="0" anchor="t" bIns="35100" lIns="35100" spcFirstLastPara="1" rIns="35100" wrap="square" tIns="35100">
            <a:spAutoFit/>
          </a:bodyPr>
          <a:lstStyle/>
          <a:p>
            <a:pPr indent="0" lvl="0" marL="0" marR="0" rtl="0" algn="l">
              <a:spcBef>
                <a:spcPts val="0"/>
              </a:spcBef>
              <a:spcAft>
                <a:spcPts val="0"/>
              </a:spcAft>
              <a:buNone/>
            </a:pPr>
            <a:r>
              <a:rPr lang="fr-BE" sz="1050">
                <a:solidFill>
                  <a:schemeClr val="lt1"/>
                </a:solidFill>
                <a:latin typeface="Arial"/>
                <a:ea typeface="Arial"/>
                <a:cs typeface="Arial"/>
                <a:sym typeface="Arial"/>
              </a:rPr>
              <a:t>Climate Change, renewable energy and regional interconnectivity; agri-food systems; biodiversity, environment and wildlife management; water basins management, oceans (incl blue economy).</a:t>
            </a:r>
            <a:endParaRPr/>
          </a:p>
          <a:p>
            <a:pPr indent="0" lvl="0" marL="0" marR="0" rtl="0" algn="l">
              <a:spcBef>
                <a:spcPts val="0"/>
              </a:spcBef>
              <a:spcAft>
                <a:spcPts val="0"/>
              </a:spcAft>
              <a:buNone/>
            </a:pPr>
            <a:r>
              <a:rPr lang="fr-BE" sz="1050">
                <a:solidFill>
                  <a:schemeClr val="lt1"/>
                </a:solidFill>
                <a:latin typeface="Arial"/>
                <a:ea typeface="Arial"/>
                <a:cs typeface="Arial"/>
                <a:sym typeface="Arial"/>
              </a:rPr>
              <a:t>                         </a:t>
            </a:r>
            <a:r>
              <a:rPr b="1" lang="fr-BE" sz="1600">
                <a:solidFill>
                  <a:schemeClr val="lt1"/>
                </a:solidFill>
                <a:latin typeface="Arial"/>
                <a:ea typeface="Arial"/>
                <a:cs typeface="Arial"/>
                <a:sym typeface="Arial"/>
              </a:rPr>
              <a:t>2 100 M EUR</a:t>
            </a:r>
            <a:endParaRPr/>
          </a:p>
        </p:txBody>
      </p:sp>
      <p:sp>
        <p:nvSpPr>
          <p:cNvPr id="244" name="Google Shape;244;p7"/>
          <p:cNvSpPr txBox="1"/>
          <p:nvPr/>
        </p:nvSpPr>
        <p:spPr>
          <a:xfrm>
            <a:off x="7407177" y="4939388"/>
            <a:ext cx="2291190" cy="1125020"/>
          </a:xfrm>
          <a:prstGeom prst="rect">
            <a:avLst/>
          </a:prstGeom>
          <a:noFill/>
          <a:ln>
            <a:noFill/>
          </a:ln>
        </p:spPr>
        <p:txBody>
          <a:bodyPr anchorCtr="0" anchor="t" bIns="35100" lIns="35100" spcFirstLastPara="1" rIns="35100" wrap="square" tIns="35100">
            <a:spAutoFit/>
          </a:bodyPr>
          <a:lstStyle/>
          <a:p>
            <a:pPr indent="0" lvl="0" marL="0" marR="0" rtl="0" algn="l">
              <a:spcBef>
                <a:spcPts val="0"/>
              </a:spcBef>
              <a:spcAft>
                <a:spcPts val="0"/>
              </a:spcAft>
              <a:buNone/>
            </a:pPr>
            <a:r>
              <a:rPr lang="fr-BE" sz="1050">
                <a:solidFill>
                  <a:schemeClr val="lt1"/>
                </a:solidFill>
                <a:latin typeface="Arial"/>
                <a:ea typeface="Arial"/>
                <a:cs typeface="Arial"/>
                <a:sym typeface="Arial"/>
              </a:rPr>
              <a:t>Return and readmission, migration management and legal migration; forced displacement; border management</a:t>
            </a:r>
            <a:endParaRPr/>
          </a:p>
          <a:p>
            <a:pPr indent="0" lvl="0" marL="0" marR="0" rtl="0" algn="l">
              <a:spcBef>
                <a:spcPts val="0"/>
              </a:spcBef>
              <a:spcAft>
                <a:spcPts val="0"/>
              </a:spcAft>
              <a:buNone/>
            </a:pPr>
            <a:r>
              <a:t/>
            </a:r>
            <a:endParaRPr sz="1050">
              <a:solidFill>
                <a:schemeClr val="lt1"/>
              </a:solidFill>
              <a:latin typeface="Arial"/>
              <a:ea typeface="Arial"/>
              <a:cs typeface="Arial"/>
              <a:sym typeface="Arial"/>
            </a:endParaRPr>
          </a:p>
          <a:p>
            <a:pPr indent="0" lvl="0" marL="0" marR="0" rtl="0" algn="l">
              <a:spcBef>
                <a:spcPts val="0"/>
              </a:spcBef>
              <a:spcAft>
                <a:spcPts val="0"/>
              </a:spcAft>
              <a:buNone/>
            </a:pPr>
            <a:r>
              <a:rPr b="1" lang="fr-BE" sz="1600">
                <a:solidFill>
                  <a:schemeClr val="lt1"/>
                </a:solidFill>
                <a:latin typeface="Arial"/>
                <a:ea typeface="Arial"/>
                <a:cs typeface="Arial"/>
                <a:sym typeface="Arial"/>
              </a:rPr>
              <a:t>1 600 M EUR</a:t>
            </a:r>
            <a:endParaRPr/>
          </a:p>
        </p:txBody>
      </p:sp>
      <p:sp>
        <p:nvSpPr>
          <p:cNvPr id="245" name="Google Shape;245;p7"/>
          <p:cNvSpPr txBox="1"/>
          <p:nvPr/>
        </p:nvSpPr>
        <p:spPr>
          <a:xfrm>
            <a:off x="1550337" y="4264598"/>
            <a:ext cx="2474978" cy="532550"/>
          </a:xfrm>
          <a:prstGeom prst="rect">
            <a:avLst/>
          </a:prstGeom>
          <a:noFill/>
          <a:ln>
            <a:noFill/>
          </a:ln>
        </p:spPr>
        <p:txBody>
          <a:bodyPr anchorCtr="0" anchor="t" bIns="35100" lIns="35100" spcFirstLastPara="1" rIns="35100" wrap="square" tIns="35100">
            <a:spAutoFit/>
          </a:bodyPr>
          <a:lstStyle/>
          <a:p>
            <a:pPr indent="0" lvl="0" marL="0" marR="0" rtl="0" algn="l">
              <a:spcBef>
                <a:spcPts val="0"/>
              </a:spcBef>
              <a:spcAft>
                <a:spcPts val="0"/>
              </a:spcAft>
              <a:buNone/>
            </a:pPr>
            <a:r>
              <a:rPr b="1" lang="fr-BE" sz="1500">
                <a:solidFill>
                  <a:schemeClr val="lt1"/>
                </a:solidFill>
                <a:latin typeface="Arial"/>
                <a:ea typeface="Arial"/>
                <a:cs typeface="Arial"/>
                <a:sym typeface="Arial"/>
              </a:rPr>
              <a:t>Digital, Science, Technology &amp; Innovation</a:t>
            </a:r>
            <a:endParaRPr/>
          </a:p>
        </p:txBody>
      </p:sp>
      <p:sp>
        <p:nvSpPr>
          <p:cNvPr id="246" name="Google Shape;246;p7"/>
          <p:cNvSpPr txBox="1"/>
          <p:nvPr/>
        </p:nvSpPr>
        <p:spPr>
          <a:xfrm>
            <a:off x="1644243" y="4884590"/>
            <a:ext cx="2287165" cy="963438"/>
          </a:xfrm>
          <a:prstGeom prst="rect">
            <a:avLst/>
          </a:prstGeom>
          <a:noFill/>
          <a:ln>
            <a:noFill/>
          </a:ln>
        </p:spPr>
        <p:txBody>
          <a:bodyPr anchorCtr="0" anchor="t" bIns="35100" lIns="35100" spcFirstLastPara="1" rIns="35100" wrap="square" tIns="35100">
            <a:spAutoFit/>
          </a:bodyPr>
          <a:lstStyle/>
          <a:p>
            <a:pPr indent="0" lvl="0" marL="0" marR="0" rtl="0" algn="l">
              <a:spcBef>
                <a:spcPts val="0"/>
              </a:spcBef>
              <a:spcAft>
                <a:spcPts val="0"/>
              </a:spcAft>
              <a:buNone/>
            </a:pPr>
            <a:r>
              <a:rPr lang="fr-BE" sz="1050">
                <a:solidFill>
                  <a:schemeClr val="lt1"/>
                </a:solidFill>
                <a:latin typeface="Arial"/>
                <a:ea typeface="Arial"/>
                <a:cs typeface="Arial"/>
                <a:sym typeface="Arial"/>
              </a:rPr>
              <a:t>Digital transformation and digital connectivity</a:t>
            </a:r>
            <a:endParaRPr/>
          </a:p>
          <a:p>
            <a:pPr indent="0" lvl="0" marL="0" marR="0" rtl="0" algn="l">
              <a:spcBef>
                <a:spcPts val="0"/>
              </a:spcBef>
              <a:spcAft>
                <a:spcPts val="0"/>
              </a:spcAft>
              <a:buNone/>
            </a:pPr>
            <a:r>
              <a:rPr lang="fr-BE" sz="1050">
                <a:solidFill>
                  <a:schemeClr val="lt1"/>
                </a:solidFill>
                <a:latin typeface="Arial"/>
                <a:ea typeface="Arial"/>
                <a:cs typeface="Arial"/>
                <a:sym typeface="Arial"/>
              </a:rPr>
              <a:t>Science, Technology and Innovation</a:t>
            </a:r>
            <a:endParaRPr/>
          </a:p>
          <a:p>
            <a:pPr indent="0" lvl="0" marL="0" marR="0" rtl="0" algn="l">
              <a:spcBef>
                <a:spcPts val="0"/>
              </a:spcBef>
              <a:spcAft>
                <a:spcPts val="0"/>
              </a:spcAft>
              <a:buNone/>
            </a:pPr>
            <a:r>
              <a:t/>
            </a:r>
            <a:endParaRPr sz="1050">
              <a:solidFill>
                <a:schemeClr val="lt1"/>
              </a:solidFill>
              <a:latin typeface="Arial"/>
              <a:ea typeface="Arial"/>
              <a:cs typeface="Arial"/>
              <a:sym typeface="Arial"/>
            </a:endParaRPr>
          </a:p>
          <a:p>
            <a:pPr indent="0" lvl="0" marL="0" marR="0" rtl="0" algn="l">
              <a:spcBef>
                <a:spcPts val="0"/>
              </a:spcBef>
              <a:spcAft>
                <a:spcPts val="0"/>
              </a:spcAft>
              <a:buNone/>
            </a:pPr>
            <a:r>
              <a:rPr b="1" lang="fr-BE" sz="1600">
                <a:solidFill>
                  <a:schemeClr val="lt1"/>
                </a:solidFill>
                <a:latin typeface="Arial"/>
                <a:ea typeface="Arial"/>
                <a:cs typeface="Arial"/>
                <a:sym typeface="Arial"/>
              </a:rPr>
              <a:t>1 240 M EUR</a:t>
            </a:r>
            <a:endParaRPr/>
          </a:p>
        </p:txBody>
      </p:sp>
      <p:sp>
        <p:nvSpPr>
          <p:cNvPr id="247" name="Google Shape;247;p7"/>
          <p:cNvSpPr txBox="1"/>
          <p:nvPr/>
        </p:nvSpPr>
        <p:spPr>
          <a:xfrm>
            <a:off x="4490329" y="2315088"/>
            <a:ext cx="2427032" cy="532550"/>
          </a:xfrm>
          <a:prstGeom prst="rect">
            <a:avLst/>
          </a:prstGeom>
          <a:noFill/>
          <a:ln>
            <a:noFill/>
          </a:ln>
        </p:spPr>
        <p:txBody>
          <a:bodyPr anchorCtr="0" anchor="t" bIns="35100" lIns="35100" spcFirstLastPara="1" rIns="35100" wrap="square" tIns="35100">
            <a:spAutoFit/>
          </a:bodyPr>
          <a:lstStyle/>
          <a:p>
            <a:pPr indent="0" lvl="0" marL="0" marR="0" rtl="0" algn="l">
              <a:spcBef>
                <a:spcPts val="0"/>
              </a:spcBef>
              <a:spcAft>
                <a:spcPts val="0"/>
              </a:spcAft>
              <a:buNone/>
            </a:pPr>
            <a:r>
              <a:rPr b="1" lang="fr-BE" sz="1500">
                <a:solidFill>
                  <a:schemeClr val="lt1"/>
                </a:solidFill>
                <a:latin typeface="Arial"/>
                <a:ea typeface="Arial"/>
                <a:cs typeface="Arial"/>
                <a:sym typeface="Arial"/>
              </a:rPr>
              <a:t>Democratic Governance and Peace</a:t>
            </a:r>
            <a:endParaRPr/>
          </a:p>
        </p:txBody>
      </p:sp>
      <p:sp>
        <p:nvSpPr>
          <p:cNvPr id="248" name="Google Shape;248;p7"/>
          <p:cNvSpPr txBox="1"/>
          <p:nvPr/>
        </p:nvSpPr>
        <p:spPr>
          <a:xfrm>
            <a:off x="4502275" y="2827912"/>
            <a:ext cx="2383546" cy="1125020"/>
          </a:xfrm>
          <a:prstGeom prst="rect">
            <a:avLst/>
          </a:prstGeom>
          <a:noFill/>
          <a:ln>
            <a:noFill/>
          </a:ln>
        </p:spPr>
        <p:txBody>
          <a:bodyPr anchorCtr="0" anchor="t" bIns="35100" lIns="35100" spcFirstLastPara="1" rIns="35100" wrap="square" tIns="35100">
            <a:spAutoFit/>
          </a:bodyPr>
          <a:lstStyle/>
          <a:p>
            <a:pPr indent="0" lvl="0" marL="0" marR="0" rtl="0" algn="l">
              <a:spcBef>
                <a:spcPts val="0"/>
              </a:spcBef>
              <a:spcAft>
                <a:spcPts val="0"/>
              </a:spcAft>
              <a:buNone/>
            </a:pPr>
            <a:r>
              <a:rPr lang="fr-BE" sz="1050">
                <a:solidFill>
                  <a:schemeClr val="lt1"/>
                </a:solidFill>
                <a:latin typeface="Arial"/>
                <a:ea typeface="Arial"/>
                <a:cs typeface="Arial"/>
                <a:sym typeface="Arial"/>
              </a:rPr>
              <a:t>Governance, elections, etc.; Peace and Security, transnational threats, maritime security.</a:t>
            </a:r>
            <a:endParaRPr/>
          </a:p>
          <a:p>
            <a:pPr indent="0" lvl="0" marL="0" marR="0" rtl="0" algn="l">
              <a:spcBef>
                <a:spcPts val="0"/>
              </a:spcBef>
              <a:spcAft>
                <a:spcPts val="0"/>
              </a:spcAft>
              <a:buNone/>
            </a:pPr>
            <a:r>
              <a:rPr lang="fr-BE" sz="1050">
                <a:solidFill>
                  <a:schemeClr val="lt1"/>
                </a:solidFill>
                <a:latin typeface="Arial"/>
                <a:ea typeface="Arial"/>
                <a:cs typeface="Arial"/>
                <a:sym typeface="Arial"/>
              </a:rPr>
              <a:t>Culture.</a:t>
            </a:r>
            <a:endParaRPr/>
          </a:p>
          <a:p>
            <a:pPr indent="0" lvl="0" marL="0" marR="0" rtl="0" algn="l">
              <a:spcBef>
                <a:spcPts val="0"/>
              </a:spcBef>
              <a:spcAft>
                <a:spcPts val="0"/>
              </a:spcAft>
              <a:buNone/>
            </a:pPr>
            <a:r>
              <a:t/>
            </a:r>
            <a:endParaRPr sz="1050">
              <a:solidFill>
                <a:schemeClr val="lt1"/>
              </a:solidFill>
              <a:latin typeface="Arial"/>
              <a:ea typeface="Arial"/>
              <a:cs typeface="Arial"/>
              <a:sym typeface="Arial"/>
            </a:endParaRPr>
          </a:p>
          <a:p>
            <a:pPr indent="0" lvl="0" marL="0" marR="0" rtl="0" algn="l">
              <a:spcBef>
                <a:spcPts val="0"/>
              </a:spcBef>
              <a:spcAft>
                <a:spcPts val="0"/>
              </a:spcAft>
              <a:buNone/>
            </a:pPr>
            <a:r>
              <a:rPr b="1" lang="fr-BE" sz="1600">
                <a:solidFill>
                  <a:schemeClr val="lt1"/>
                </a:solidFill>
                <a:latin typeface="Arial"/>
                <a:ea typeface="Arial"/>
                <a:cs typeface="Arial"/>
                <a:sym typeface="Arial"/>
              </a:rPr>
              <a:t>855 M EUR</a:t>
            </a:r>
            <a:endParaRPr/>
          </a:p>
        </p:txBody>
      </p:sp>
      <p:sp>
        <p:nvSpPr>
          <p:cNvPr id="249" name="Google Shape;249;p7"/>
          <p:cNvSpPr/>
          <p:nvPr/>
        </p:nvSpPr>
        <p:spPr>
          <a:xfrm>
            <a:off x="1504716" y="2228022"/>
            <a:ext cx="2578354" cy="1785526"/>
          </a:xfrm>
          <a:prstGeom prst="rect">
            <a:avLst/>
          </a:prstGeom>
          <a:solidFill>
            <a:srgbClr val="C4691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900">
              <a:solidFill>
                <a:srgbClr val="FFFFFF"/>
              </a:solidFill>
              <a:latin typeface="Arial"/>
              <a:ea typeface="Arial"/>
              <a:cs typeface="Arial"/>
              <a:sym typeface="Arial"/>
            </a:endParaRPr>
          </a:p>
        </p:txBody>
      </p:sp>
      <p:sp>
        <p:nvSpPr>
          <p:cNvPr id="250" name="Google Shape;250;p7"/>
          <p:cNvSpPr txBox="1"/>
          <p:nvPr/>
        </p:nvSpPr>
        <p:spPr>
          <a:xfrm>
            <a:off x="1602878" y="2422076"/>
            <a:ext cx="2427032" cy="301718"/>
          </a:xfrm>
          <a:prstGeom prst="rect">
            <a:avLst/>
          </a:prstGeom>
          <a:noFill/>
          <a:ln>
            <a:noFill/>
          </a:ln>
        </p:spPr>
        <p:txBody>
          <a:bodyPr anchorCtr="0" anchor="t" bIns="35100" lIns="35100" spcFirstLastPara="1" rIns="35100" wrap="square" tIns="35100">
            <a:spAutoFit/>
          </a:bodyPr>
          <a:lstStyle/>
          <a:p>
            <a:pPr indent="0" lvl="0" marL="0" marR="0" rtl="0" algn="l">
              <a:spcBef>
                <a:spcPts val="0"/>
              </a:spcBef>
              <a:spcAft>
                <a:spcPts val="0"/>
              </a:spcAft>
              <a:buNone/>
            </a:pPr>
            <a:r>
              <a:rPr b="1" lang="fr-BE" sz="1500">
                <a:solidFill>
                  <a:schemeClr val="lt1"/>
                </a:solidFill>
                <a:latin typeface="Arial"/>
                <a:ea typeface="Arial"/>
                <a:cs typeface="Arial"/>
                <a:sym typeface="Arial"/>
              </a:rPr>
              <a:t>Human Development</a:t>
            </a:r>
            <a:endParaRPr/>
          </a:p>
        </p:txBody>
      </p:sp>
      <p:sp>
        <p:nvSpPr>
          <p:cNvPr id="251" name="Google Shape;251;p7"/>
          <p:cNvSpPr txBox="1"/>
          <p:nvPr/>
        </p:nvSpPr>
        <p:spPr>
          <a:xfrm>
            <a:off x="1624621" y="2827912"/>
            <a:ext cx="2383546" cy="394051"/>
          </a:xfrm>
          <a:prstGeom prst="rect">
            <a:avLst/>
          </a:prstGeom>
          <a:noFill/>
          <a:ln>
            <a:noFill/>
          </a:ln>
        </p:spPr>
        <p:txBody>
          <a:bodyPr anchorCtr="0" anchor="t" bIns="35100" lIns="35100" spcFirstLastPara="1" rIns="35100" wrap="square" tIns="35100">
            <a:spAutoFit/>
          </a:bodyPr>
          <a:lstStyle/>
          <a:p>
            <a:pPr indent="0" lvl="0" marL="0" marR="0" rtl="0" algn="l">
              <a:spcBef>
                <a:spcPts val="0"/>
              </a:spcBef>
              <a:spcAft>
                <a:spcPts val="0"/>
              </a:spcAft>
              <a:buNone/>
            </a:pPr>
            <a:r>
              <a:rPr lang="fr-BE" sz="1050">
                <a:solidFill>
                  <a:schemeClr val="lt1"/>
                </a:solidFill>
                <a:latin typeface="Arial"/>
                <a:ea typeface="Arial"/>
                <a:cs typeface="Arial"/>
                <a:sym typeface="Arial"/>
              </a:rPr>
              <a:t>Health</a:t>
            </a:r>
            <a:endParaRPr/>
          </a:p>
          <a:p>
            <a:pPr indent="0" lvl="0" marL="0" marR="0" rtl="0" algn="l">
              <a:spcBef>
                <a:spcPts val="0"/>
              </a:spcBef>
              <a:spcAft>
                <a:spcPts val="0"/>
              </a:spcAft>
              <a:buNone/>
            </a:pPr>
            <a:r>
              <a:rPr lang="fr-BE" sz="1050">
                <a:solidFill>
                  <a:schemeClr val="lt1"/>
                </a:solidFill>
                <a:latin typeface="Arial"/>
                <a:ea typeface="Arial"/>
                <a:cs typeface="Arial"/>
                <a:sym typeface="Arial"/>
              </a:rPr>
              <a:t>Education &amp; Skills</a:t>
            </a:r>
            <a:endParaRPr sz="1050">
              <a:solidFill>
                <a:schemeClr val="lt1"/>
              </a:solidFill>
              <a:latin typeface="Arial"/>
              <a:ea typeface="Arial"/>
              <a:cs typeface="Arial"/>
              <a:sym typeface="Arial"/>
            </a:endParaRPr>
          </a:p>
        </p:txBody>
      </p:sp>
      <p:sp>
        <p:nvSpPr>
          <p:cNvPr id="252" name="Google Shape;252;p7"/>
          <p:cNvSpPr txBox="1"/>
          <p:nvPr/>
        </p:nvSpPr>
        <p:spPr>
          <a:xfrm>
            <a:off x="1596052" y="3581302"/>
            <a:ext cx="2383546" cy="317107"/>
          </a:xfrm>
          <a:prstGeom prst="rect">
            <a:avLst/>
          </a:prstGeom>
          <a:noFill/>
          <a:ln>
            <a:noFill/>
          </a:ln>
        </p:spPr>
        <p:txBody>
          <a:bodyPr anchorCtr="0" anchor="t" bIns="35100" lIns="35100" spcFirstLastPara="1" rIns="35100" wrap="square" tIns="35100">
            <a:spAutoFit/>
          </a:bodyPr>
          <a:lstStyle/>
          <a:p>
            <a:pPr indent="0" lvl="0" marL="0" marR="0" rtl="0" algn="l">
              <a:spcBef>
                <a:spcPts val="0"/>
              </a:spcBef>
              <a:spcAft>
                <a:spcPts val="0"/>
              </a:spcAft>
              <a:buNone/>
            </a:pPr>
            <a:r>
              <a:rPr b="1" lang="fr-BE" sz="1600">
                <a:solidFill>
                  <a:schemeClr val="lt1"/>
                </a:solidFill>
                <a:latin typeface="Arial"/>
                <a:ea typeface="Arial"/>
                <a:cs typeface="Arial"/>
                <a:sym typeface="Arial"/>
              </a:rPr>
              <a:t>880 M EUR</a:t>
            </a:r>
            <a:endParaRPr b="1" sz="1600">
              <a:solidFill>
                <a:schemeClr val="lt1"/>
              </a:solidFill>
              <a:latin typeface="Arial"/>
              <a:ea typeface="Arial"/>
              <a:cs typeface="Arial"/>
              <a:sym typeface="Arial"/>
            </a:endParaRPr>
          </a:p>
        </p:txBody>
      </p:sp>
      <p:sp>
        <p:nvSpPr>
          <p:cNvPr id="253" name="Google Shape;253;p7"/>
          <p:cNvSpPr txBox="1"/>
          <p:nvPr/>
        </p:nvSpPr>
        <p:spPr>
          <a:xfrm>
            <a:off x="1504716" y="6108663"/>
            <a:ext cx="8478351" cy="563328"/>
          </a:xfrm>
          <a:prstGeom prst="rect">
            <a:avLst/>
          </a:prstGeom>
          <a:noFill/>
          <a:ln>
            <a:noFill/>
          </a:ln>
        </p:spPr>
        <p:txBody>
          <a:bodyPr anchorCtr="0" anchor="t" bIns="35100" lIns="35100" spcFirstLastPara="1" rIns="35100" wrap="square" tIns="35100">
            <a:spAutoFit/>
          </a:bodyPr>
          <a:lstStyle/>
          <a:p>
            <a:pPr indent="0" lvl="0" marL="0" marR="0" rtl="0" algn="l">
              <a:spcBef>
                <a:spcPts val="0"/>
              </a:spcBef>
              <a:spcAft>
                <a:spcPts val="0"/>
              </a:spcAft>
              <a:buNone/>
            </a:pPr>
            <a:r>
              <a:rPr b="1" lang="fr-BE" sz="1600">
                <a:solidFill>
                  <a:schemeClr val="lt1"/>
                </a:solidFill>
                <a:latin typeface="Arial"/>
                <a:ea typeface="Arial"/>
                <a:cs typeface="Arial"/>
                <a:sym typeface="Arial"/>
              </a:rPr>
              <a:t>SUPPORT MEASURES 287 M EUR</a:t>
            </a:r>
            <a:endParaRPr/>
          </a:p>
          <a:p>
            <a:pPr indent="0" lvl="0" marL="0" marR="0" rtl="0" algn="l">
              <a:spcBef>
                <a:spcPts val="0"/>
              </a:spcBef>
              <a:spcAft>
                <a:spcPts val="0"/>
              </a:spcAft>
              <a:buNone/>
            </a:pPr>
            <a:r>
              <a:rPr b="1" lang="fr-BE" sz="1600">
                <a:solidFill>
                  <a:schemeClr val="lt1"/>
                </a:solidFill>
                <a:latin typeface="Arial"/>
                <a:ea typeface="Arial"/>
                <a:cs typeface="Arial"/>
                <a:sym typeface="Arial"/>
              </a:rPr>
              <a:t>EFSD+ 1 450 M EUR</a:t>
            </a:r>
            <a:endParaRPr b="1" sz="1600">
              <a:solidFill>
                <a:schemeClr val="lt1"/>
              </a:solidFill>
              <a:latin typeface="Arial"/>
              <a:ea typeface="Arial"/>
              <a:cs typeface="Arial"/>
              <a:sym typeface="Arial"/>
            </a:endParaRPr>
          </a:p>
        </p:txBody>
      </p:sp>
      <p:sp>
        <p:nvSpPr>
          <p:cNvPr id="254" name="Google Shape;254;p7"/>
          <p:cNvSpPr/>
          <p:nvPr/>
        </p:nvSpPr>
        <p:spPr>
          <a:xfrm>
            <a:off x="10248828" y="2266909"/>
            <a:ext cx="1592190" cy="3856024"/>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1800">
              <a:solidFill>
                <a:schemeClr val="lt1"/>
              </a:solidFill>
              <a:latin typeface="Arial"/>
              <a:ea typeface="Arial"/>
              <a:cs typeface="Arial"/>
              <a:sym typeface="Arial"/>
            </a:endParaRPr>
          </a:p>
          <a:p>
            <a:pPr indent="0" lvl="0" marL="0" marR="0" rtl="0" algn="ctr">
              <a:spcBef>
                <a:spcPts val="0"/>
              </a:spcBef>
              <a:spcAft>
                <a:spcPts val="0"/>
              </a:spcAft>
              <a:buNone/>
            </a:pPr>
            <a:r>
              <a:t/>
            </a:r>
            <a:endParaRPr b="1" sz="1800">
              <a:solidFill>
                <a:schemeClr val="lt1"/>
              </a:solidFill>
              <a:latin typeface="Arial"/>
              <a:ea typeface="Arial"/>
              <a:cs typeface="Arial"/>
              <a:sym typeface="Arial"/>
            </a:endParaRPr>
          </a:p>
          <a:p>
            <a:pPr indent="0" lvl="0" marL="0" marR="0" rtl="0" algn="l">
              <a:spcBef>
                <a:spcPts val="0"/>
              </a:spcBef>
              <a:spcAft>
                <a:spcPts val="0"/>
              </a:spcAft>
              <a:buNone/>
            </a:pPr>
            <a:r>
              <a:t/>
            </a:r>
            <a:endParaRPr b="1" sz="900">
              <a:solidFill>
                <a:schemeClr val="lt1"/>
              </a:solidFill>
              <a:latin typeface="Arial"/>
              <a:ea typeface="Arial"/>
              <a:cs typeface="Arial"/>
              <a:sym typeface="Arial"/>
            </a:endParaRPr>
          </a:p>
          <a:p>
            <a:pPr indent="0" lvl="0" marL="0" marR="0" rtl="0" algn="l">
              <a:spcBef>
                <a:spcPts val="0"/>
              </a:spcBef>
              <a:spcAft>
                <a:spcPts val="0"/>
              </a:spcAft>
              <a:buNone/>
            </a:pPr>
            <a:r>
              <a:t/>
            </a:r>
            <a:endParaRPr b="1" sz="900">
              <a:solidFill>
                <a:schemeClr val="lt1"/>
              </a:solidFill>
              <a:latin typeface="Arial"/>
              <a:ea typeface="Arial"/>
              <a:cs typeface="Arial"/>
              <a:sym typeface="Arial"/>
            </a:endParaRPr>
          </a:p>
          <a:p>
            <a:pPr indent="0" lvl="0" marL="0" marR="0" rtl="0" algn="l">
              <a:spcBef>
                <a:spcPts val="0"/>
              </a:spcBef>
              <a:spcAft>
                <a:spcPts val="0"/>
              </a:spcAft>
              <a:buNone/>
            </a:pPr>
            <a:r>
              <a:t/>
            </a:r>
            <a:endParaRPr b="1" sz="900">
              <a:solidFill>
                <a:schemeClr val="lt1"/>
              </a:solidFill>
              <a:latin typeface="Arial"/>
              <a:ea typeface="Arial"/>
              <a:cs typeface="Arial"/>
              <a:sym typeface="Arial"/>
            </a:endParaRPr>
          </a:p>
          <a:p>
            <a:pPr indent="0" lvl="0" marL="0" marR="0" rtl="0" algn="l">
              <a:spcBef>
                <a:spcPts val="0"/>
              </a:spcBef>
              <a:spcAft>
                <a:spcPts val="0"/>
              </a:spcAft>
              <a:buNone/>
            </a:pPr>
            <a:r>
              <a:t/>
            </a:r>
            <a:endParaRPr b="1" sz="900">
              <a:solidFill>
                <a:schemeClr val="lt1"/>
              </a:solidFill>
              <a:latin typeface="Arial"/>
              <a:ea typeface="Arial"/>
              <a:cs typeface="Arial"/>
              <a:sym typeface="Arial"/>
            </a:endParaRPr>
          </a:p>
          <a:p>
            <a:pPr indent="0" lvl="0" marL="0" marR="0" rtl="0" algn="l">
              <a:spcBef>
                <a:spcPts val="0"/>
              </a:spcBef>
              <a:spcAft>
                <a:spcPts val="0"/>
              </a:spcAft>
              <a:buNone/>
            </a:pPr>
            <a:r>
              <a:t/>
            </a:r>
            <a:endParaRPr b="1" sz="900">
              <a:solidFill>
                <a:schemeClr val="lt1"/>
              </a:solidFill>
              <a:latin typeface="Arial"/>
              <a:ea typeface="Arial"/>
              <a:cs typeface="Arial"/>
              <a:sym typeface="Arial"/>
            </a:endParaRPr>
          </a:p>
          <a:p>
            <a:pPr indent="0" lvl="0" marL="0" marR="0" rtl="0" algn="l">
              <a:spcBef>
                <a:spcPts val="0"/>
              </a:spcBef>
              <a:spcAft>
                <a:spcPts val="0"/>
              </a:spcAft>
              <a:buNone/>
            </a:pPr>
            <a:r>
              <a:t/>
            </a:r>
            <a:endParaRPr b="1" sz="900">
              <a:solidFill>
                <a:schemeClr val="lt1"/>
              </a:solidFill>
              <a:latin typeface="Arial"/>
              <a:ea typeface="Arial"/>
              <a:cs typeface="Arial"/>
              <a:sym typeface="Arial"/>
            </a:endParaRPr>
          </a:p>
          <a:p>
            <a:pPr indent="0" lvl="0" marL="0" marR="0" rtl="0" algn="l">
              <a:spcBef>
                <a:spcPts val="0"/>
              </a:spcBef>
              <a:spcAft>
                <a:spcPts val="0"/>
              </a:spcAft>
              <a:buNone/>
            </a:pPr>
            <a:r>
              <a:t/>
            </a:r>
            <a:endParaRPr b="1" sz="900">
              <a:solidFill>
                <a:schemeClr val="lt1"/>
              </a:solidFill>
              <a:latin typeface="Arial"/>
              <a:ea typeface="Arial"/>
              <a:cs typeface="Arial"/>
              <a:sym typeface="Arial"/>
            </a:endParaRPr>
          </a:p>
          <a:p>
            <a:pPr indent="0" lvl="0" marL="0" marR="0" rtl="0" algn="l">
              <a:spcBef>
                <a:spcPts val="0"/>
              </a:spcBef>
              <a:spcAft>
                <a:spcPts val="0"/>
              </a:spcAft>
              <a:buNone/>
            </a:pPr>
            <a:r>
              <a:rPr b="1" lang="fr-BE" sz="900">
                <a:solidFill>
                  <a:schemeClr val="lt1"/>
                </a:solidFill>
                <a:latin typeface="Arial"/>
                <a:ea typeface="Arial"/>
                <a:cs typeface="Arial"/>
                <a:sym typeface="Arial"/>
              </a:rPr>
              <a:t>                                                                                                                                                                  </a:t>
            </a:r>
            <a:endParaRPr/>
          </a:p>
        </p:txBody>
      </p:sp>
      <p:sp>
        <p:nvSpPr>
          <p:cNvPr id="255" name="Google Shape;255;p7"/>
          <p:cNvSpPr/>
          <p:nvPr/>
        </p:nvSpPr>
        <p:spPr>
          <a:xfrm>
            <a:off x="10401228" y="2419309"/>
            <a:ext cx="1592190" cy="3856024"/>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fr-BE" sz="1800">
                <a:solidFill>
                  <a:schemeClr val="lt1"/>
                </a:solidFill>
                <a:latin typeface="Arial"/>
                <a:ea typeface="Arial"/>
                <a:cs typeface="Arial"/>
                <a:sym typeface="Arial"/>
              </a:rPr>
              <a:t>Geographic distribution</a:t>
            </a:r>
            <a:endParaRPr/>
          </a:p>
          <a:p>
            <a:pPr indent="0" lvl="0" marL="0" marR="0" rtl="0" algn="ctr">
              <a:spcBef>
                <a:spcPts val="0"/>
              </a:spcBef>
              <a:spcAft>
                <a:spcPts val="0"/>
              </a:spcAft>
              <a:buNone/>
            </a:pPr>
            <a:r>
              <a:t/>
            </a:r>
            <a:endParaRPr b="1" sz="1800">
              <a:solidFill>
                <a:schemeClr val="lt1"/>
              </a:solidFill>
              <a:latin typeface="Arial"/>
              <a:ea typeface="Arial"/>
              <a:cs typeface="Arial"/>
              <a:sym typeface="Arial"/>
            </a:endParaRPr>
          </a:p>
          <a:p>
            <a:pPr indent="-285750" lvl="0" marL="285750" marR="0" rtl="0" algn="l">
              <a:spcBef>
                <a:spcPts val="0"/>
              </a:spcBef>
              <a:spcAft>
                <a:spcPts val="0"/>
              </a:spcAft>
              <a:buClr>
                <a:srgbClr val="FFFFFF"/>
              </a:buClr>
              <a:buSzPts val="1600"/>
              <a:buFont typeface="Arial"/>
              <a:buChar char="•"/>
            </a:pPr>
            <a:r>
              <a:rPr b="1" lang="fr-BE" sz="1600">
                <a:solidFill>
                  <a:srgbClr val="FFFFFF"/>
                </a:solidFill>
                <a:latin typeface="Arial"/>
                <a:ea typeface="Arial"/>
                <a:cs typeface="Arial"/>
                <a:sym typeface="Arial"/>
              </a:rPr>
              <a:t>40% WA</a:t>
            </a:r>
            <a:endParaRPr/>
          </a:p>
          <a:p>
            <a:pPr indent="-285750" lvl="0" marL="285750" marR="0" rtl="0" algn="l">
              <a:spcBef>
                <a:spcPts val="600"/>
              </a:spcBef>
              <a:spcAft>
                <a:spcPts val="0"/>
              </a:spcAft>
              <a:buClr>
                <a:srgbClr val="FFFFFF"/>
              </a:buClr>
              <a:buSzPts val="1600"/>
              <a:buFont typeface="Arial"/>
              <a:buChar char="•"/>
            </a:pPr>
            <a:r>
              <a:rPr b="1" lang="fr-BE" sz="1600">
                <a:solidFill>
                  <a:srgbClr val="FFFFFF"/>
                </a:solidFill>
                <a:latin typeface="Arial"/>
                <a:ea typeface="Arial"/>
                <a:cs typeface="Arial"/>
                <a:sym typeface="Arial"/>
              </a:rPr>
              <a:t>39% ECA</a:t>
            </a:r>
            <a:endParaRPr/>
          </a:p>
          <a:p>
            <a:pPr indent="-285750" lvl="0" marL="285750" marR="0" rtl="0" algn="l">
              <a:spcBef>
                <a:spcPts val="600"/>
              </a:spcBef>
              <a:spcAft>
                <a:spcPts val="0"/>
              </a:spcAft>
              <a:buClr>
                <a:srgbClr val="FFFFFF"/>
              </a:buClr>
              <a:buSzPts val="1600"/>
              <a:buFont typeface="Arial"/>
              <a:buChar char="•"/>
            </a:pPr>
            <a:r>
              <a:rPr b="1" lang="fr-BE" sz="1600">
                <a:solidFill>
                  <a:srgbClr val="FFFFFF"/>
                </a:solidFill>
                <a:latin typeface="Arial"/>
                <a:ea typeface="Arial"/>
                <a:cs typeface="Arial"/>
                <a:sym typeface="Arial"/>
              </a:rPr>
              <a:t>21% SA</a:t>
            </a:r>
            <a:endParaRPr b="1" sz="1600">
              <a:solidFill>
                <a:schemeClr val="lt1"/>
              </a:solidFill>
              <a:latin typeface="Arial"/>
              <a:ea typeface="Arial"/>
              <a:cs typeface="Arial"/>
              <a:sym typeface="Arial"/>
            </a:endParaRPr>
          </a:p>
          <a:p>
            <a:pPr indent="0" lvl="0" marL="0" marR="0" rtl="0" algn="ctr">
              <a:spcBef>
                <a:spcPts val="600"/>
              </a:spcBef>
              <a:spcAft>
                <a:spcPts val="0"/>
              </a:spcAft>
              <a:buNone/>
            </a:pPr>
            <a:r>
              <a:t/>
            </a:r>
            <a:endParaRPr b="1" sz="1800">
              <a:solidFill>
                <a:schemeClr val="lt1"/>
              </a:solidFill>
              <a:latin typeface="Arial"/>
              <a:ea typeface="Arial"/>
              <a:cs typeface="Arial"/>
              <a:sym typeface="Arial"/>
            </a:endParaRPr>
          </a:p>
          <a:p>
            <a:pPr indent="0" lvl="0" marL="0" marR="0" rtl="0" algn="ctr">
              <a:spcBef>
                <a:spcPts val="0"/>
              </a:spcBef>
              <a:spcAft>
                <a:spcPts val="0"/>
              </a:spcAft>
              <a:buNone/>
            </a:pPr>
            <a:r>
              <a:t/>
            </a:r>
            <a:endParaRPr b="1" sz="1800">
              <a:solidFill>
                <a:schemeClr val="lt1"/>
              </a:solidFill>
              <a:latin typeface="Arial"/>
              <a:ea typeface="Arial"/>
              <a:cs typeface="Arial"/>
              <a:sym typeface="Arial"/>
            </a:endParaRPr>
          </a:p>
          <a:p>
            <a:pPr indent="0" lvl="0" marL="0" marR="0" rtl="0" algn="l">
              <a:spcBef>
                <a:spcPts val="0"/>
              </a:spcBef>
              <a:spcAft>
                <a:spcPts val="0"/>
              </a:spcAft>
              <a:buNone/>
            </a:pPr>
            <a:r>
              <a:t/>
            </a:r>
            <a:endParaRPr b="1" sz="900">
              <a:solidFill>
                <a:schemeClr val="lt1"/>
              </a:solidFill>
              <a:latin typeface="Arial"/>
              <a:ea typeface="Arial"/>
              <a:cs typeface="Arial"/>
              <a:sym typeface="Arial"/>
            </a:endParaRPr>
          </a:p>
          <a:p>
            <a:pPr indent="0" lvl="0" marL="0" marR="0" rtl="0" algn="l">
              <a:spcBef>
                <a:spcPts val="0"/>
              </a:spcBef>
              <a:spcAft>
                <a:spcPts val="0"/>
              </a:spcAft>
              <a:buNone/>
            </a:pPr>
            <a:r>
              <a:t/>
            </a:r>
            <a:endParaRPr b="1" sz="900">
              <a:solidFill>
                <a:schemeClr val="lt1"/>
              </a:solidFill>
              <a:latin typeface="Arial"/>
              <a:ea typeface="Arial"/>
              <a:cs typeface="Arial"/>
              <a:sym typeface="Arial"/>
            </a:endParaRPr>
          </a:p>
          <a:p>
            <a:pPr indent="0" lvl="0" marL="0" marR="0" rtl="0" algn="l">
              <a:spcBef>
                <a:spcPts val="0"/>
              </a:spcBef>
              <a:spcAft>
                <a:spcPts val="0"/>
              </a:spcAft>
              <a:buNone/>
            </a:pPr>
            <a:r>
              <a:t/>
            </a:r>
            <a:endParaRPr b="1" sz="900">
              <a:solidFill>
                <a:schemeClr val="lt1"/>
              </a:solidFill>
              <a:latin typeface="Arial"/>
              <a:ea typeface="Arial"/>
              <a:cs typeface="Arial"/>
              <a:sym typeface="Arial"/>
            </a:endParaRPr>
          </a:p>
          <a:p>
            <a:pPr indent="0" lvl="0" marL="0" marR="0" rtl="0" algn="l">
              <a:spcBef>
                <a:spcPts val="0"/>
              </a:spcBef>
              <a:spcAft>
                <a:spcPts val="0"/>
              </a:spcAft>
              <a:buNone/>
            </a:pPr>
            <a:r>
              <a:t/>
            </a:r>
            <a:endParaRPr b="1" sz="900">
              <a:solidFill>
                <a:schemeClr val="lt1"/>
              </a:solidFill>
              <a:latin typeface="Arial"/>
              <a:ea typeface="Arial"/>
              <a:cs typeface="Arial"/>
              <a:sym typeface="Arial"/>
            </a:endParaRPr>
          </a:p>
          <a:p>
            <a:pPr indent="0" lvl="0" marL="0" marR="0" rtl="0" algn="l">
              <a:spcBef>
                <a:spcPts val="0"/>
              </a:spcBef>
              <a:spcAft>
                <a:spcPts val="0"/>
              </a:spcAft>
              <a:buNone/>
            </a:pPr>
            <a:r>
              <a:t/>
            </a:r>
            <a:endParaRPr b="1" sz="900">
              <a:solidFill>
                <a:schemeClr val="lt1"/>
              </a:solidFill>
              <a:latin typeface="Arial"/>
              <a:ea typeface="Arial"/>
              <a:cs typeface="Arial"/>
              <a:sym typeface="Arial"/>
            </a:endParaRPr>
          </a:p>
          <a:p>
            <a:pPr indent="0" lvl="0" marL="0" marR="0" rtl="0" algn="l">
              <a:spcBef>
                <a:spcPts val="0"/>
              </a:spcBef>
              <a:spcAft>
                <a:spcPts val="0"/>
              </a:spcAft>
              <a:buNone/>
            </a:pPr>
            <a:r>
              <a:t/>
            </a:r>
            <a:endParaRPr b="1" sz="900">
              <a:solidFill>
                <a:schemeClr val="lt1"/>
              </a:solidFill>
              <a:latin typeface="Arial"/>
              <a:ea typeface="Arial"/>
              <a:cs typeface="Arial"/>
              <a:sym typeface="Arial"/>
            </a:endParaRPr>
          </a:p>
          <a:p>
            <a:pPr indent="0" lvl="0" marL="0" marR="0" rtl="0" algn="l">
              <a:spcBef>
                <a:spcPts val="0"/>
              </a:spcBef>
              <a:spcAft>
                <a:spcPts val="0"/>
              </a:spcAft>
              <a:buNone/>
            </a:pPr>
            <a:r>
              <a:t/>
            </a:r>
            <a:endParaRPr b="1" sz="900">
              <a:solidFill>
                <a:schemeClr val="lt1"/>
              </a:solidFill>
              <a:latin typeface="Arial"/>
              <a:ea typeface="Arial"/>
              <a:cs typeface="Arial"/>
              <a:sym typeface="Arial"/>
            </a:endParaRPr>
          </a:p>
          <a:p>
            <a:pPr indent="0" lvl="0" marL="0" marR="0" rtl="0" algn="l">
              <a:spcBef>
                <a:spcPts val="0"/>
              </a:spcBef>
              <a:spcAft>
                <a:spcPts val="0"/>
              </a:spcAft>
              <a:buNone/>
            </a:pPr>
            <a:r>
              <a:rPr b="1" lang="fr-BE" sz="900">
                <a:solidFill>
                  <a:schemeClr val="lt1"/>
                </a:solidFill>
                <a:latin typeface="Arial"/>
                <a:ea typeface="Arial"/>
                <a:cs typeface="Arial"/>
                <a:sym typeface="Arial"/>
              </a:rPr>
              <a:t>                                                                                                                                                                  </a:t>
            </a:r>
            <a:endParaRPr/>
          </a:p>
        </p:txBody>
      </p:sp>
      <p:sp>
        <p:nvSpPr>
          <p:cNvPr id="256" name="Google Shape;256;p7"/>
          <p:cNvSpPr/>
          <p:nvPr/>
        </p:nvSpPr>
        <p:spPr>
          <a:xfrm>
            <a:off x="9633432" y="1482341"/>
            <a:ext cx="1503336" cy="989376"/>
          </a:xfrm>
          <a:prstGeom prst="roundRect">
            <a:avLst>
              <a:gd fmla="val 16667" name="adj"/>
            </a:avLst>
          </a:prstGeom>
          <a:solidFill>
            <a:srgbClr val="023A79"/>
          </a:solidFill>
          <a:ln cap="flat" cmpd="sng" w="12700">
            <a:solidFill>
              <a:schemeClr val="accent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fr-BE" sz="1800">
                <a:solidFill>
                  <a:schemeClr val="lt1"/>
                </a:solidFill>
                <a:latin typeface="Arial"/>
                <a:ea typeface="Arial"/>
                <a:cs typeface="Arial"/>
                <a:sym typeface="Arial"/>
              </a:rPr>
              <a:t>Total RIP</a:t>
            </a:r>
            <a:endParaRPr/>
          </a:p>
          <a:p>
            <a:pPr indent="0" lvl="0" marL="0" marR="0" rtl="0" algn="ctr">
              <a:spcBef>
                <a:spcPts val="0"/>
              </a:spcBef>
              <a:spcAft>
                <a:spcPts val="0"/>
              </a:spcAft>
              <a:buNone/>
            </a:pPr>
            <a:r>
              <a:rPr b="1" lang="fr-BE" sz="1800">
                <a:solidFill>
                  <a:schemeClr val="lt1"/>
                </a:solidFill>
                <a:latin typeface="Arial"/>
                <a:ea typeface="Arial"/>
                <a:cs typeface="Arial"/>
                <a:sym typeface="Arial"/>
              </a:rPr>
              <a:t>EUR 10,242 bn</a:t>
            </a:r>
            <a:endParaRPr b="1" sz="1800">
              <a:solidFill>
                <a:schemeClr val="lt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8"/>
          <p:cNvSpPr/>
          <p:nvPr/>
        </p:nvSpPr>
        <p:spPr>
          <a:xfrm>
            <a:off x="1332063" y="1751927"/>
            <a:ext cx="8688781" cy="1323439"/>
          </a:xfrm>
          <a:prstGeom prst="rect">
            <a:avLst/>
          </a:prstGeom>
          <a:noFill/>
          <a:ln>
            <a:noFill/>
          </a:ln>
        </p:spPr>
        <p:txBody>
          <a:bodyPr anchorCtr="0" anchor="t" bIns="45700" lIns="91425" spcFirstLastPara="1" rIns="91425" wrap="square" tIns="45700">
            <a:spAutoFit/>
          </a:bodyPr>
          <a:lstStyle/>
          <a:p>
            <a:pPr indent="0" lvl="1" marL="457200" marR="0" rtl="0" algn="just">
              <a:spcBef>
                <a:spcPts val="0"/>
              </a:spcBef>
              <a:spcAft>
                <a:spcPts val="0"/>
              </a:spcAft>
              <a:buNone/>
            </a:pPr>
            <a:r>
              <a:t/>
            </a:r>
            <a:endParaRPr b="0" i="0" sz="1800" u="none" cap="none" strike="noStrike">
              <a:solidFill>
                <a:schemeClr val="lt1"/>
              </a:solidFill>
              <a:latin typeface="Arial"/>
              <a:ea typeface="Arial"/>
              <a:cs typeface="Arial"/>
              <a:sym typeface="Arial"/>
            </a:endParaRPr>
          </a:p>
          <a:p>
            <a:pPr indent="0" lvl="1" marL="457200" marR="0" rtl="0" algn="just">
              <a:spcBef>
                <a:spcPts val="0"/>
              </a:spcBef>
              <a:spcAft>
                <a:spcPts val="0"/>
              </a:spcAft>
              <a:buNone/>
            </a:pPr>
            <a:r>
              <a:t/>
            </a:r>
            <a:endParaRPr b="0" i="0" sz="1400" u="none" cap="none" strike="noStrike">
              <a:solidFill>
                <a:schemeClr val="lt1"/>
              </a:solidFill>
              <a:latin typeface="Arial"/>
              <a:ea typeface="Arial"/>
              <a:cs typeface="Arial"/>
              <a:sym typeface="Arial"/>
            </a:endParaRPr>
          </a:p>
          <a:p>
            <a:pPr indent="0" lvl="1" marL="457200" marR="0" rtl="0" algn="just">
              <a:spcBef>
                <a:spcPts val="0"/>
              </a:spcBef>
              <a:spcAft>
                <a:spcPts val="0"/>
              </a:spcAft>
              <a:buNone/>
            </a:pPr>
            <a:r>
              <a:t/>
            </a:r>
            <a:endParaRPr b="0" i="0" sz="1200" u="none" cap="none" strike="noStrike">
              <a:solidFill>
                <a:schemeClr val="lt1"/>
              </a:solidFill>
              <a:latin typeface="Arial"/>
              <a:ea typeface="Arial"/>
              <a:cs typeface="Arial"/>
              <a:sym typeface="Arial"/>
            </a:endParaRPr>
          </a:p>
          <a:p>
            <a:pPr indent="-95250" lvl="1" marL="628650" marR="0" rtl="0" algn="just">
              <a:spcBef>
                <a:spcPts val="0"/>
              </a:spcBef>
              <a:spcAft>
                <a:spcPts val="0"/>
              </a:spcAft>
              <a:buClr>
                <a:schemeClr val="dk1"/>
              </a:buClr>
              <a:buSzPts val="1200"/>
              <a:buFont typeface="Noto Sans Symbols"/>
              <a:buNone/>
            </a:pPr>
            <a:r>
              <a:t/>
            </a:r>
            <a:endParaRPr b="0" i="0" sz="1200" u="none" cap="none" strike="noStrike">
              <a:solidFill>
                <a:schemeClr val="dk1"/>
              </a:solidFill>
              <a:latin typeface="Arial"/>
              <a:ea typeface="Arial"/>
              <a:cs typeface="Arial"/>
              <a:sym typeface="Arial"/>
            </a:endParaRPr>
          </a:p>
          <a:p>
            <a:pPr indent="0" lvl="1" marL="457200" marR="0" rtl="0" algn="just">
              <a:spcBef>
                <a:spcPts val="0"/>
              </a:spcBef>
              <a:spcAft>
                <a:spcPts val="0"/>
              </a:spcAft>
              <a:buNone/>
            </a:pPr>
            <a:r>
              <a:t/>
            </a:r>
            <a:endParaRPr b="1" i="0" sz="1200" u="sng" cap="none" strike="noStrike">
              <a:solidFill>
                <a:schemeClr val="dk1"/>
              </a:solidFill>
              <a:latin typeface="Arial"/>
              <a:ea typeface="Arial"/>
              <a:cs typeface="Arial"/>
              <a:sym typeface="Arial"/>
            </a:endParaRPr>
          </a:p>
          <a:p>
            <a:pPr indent="-95250" lvl="1" marL="628650" marR="0" rtl="0" algn="just">
              <a:spcBef>
                <a:spcPts val="0"/>
              </a:spcBef>
              <a:spcAft>
                <a:spcPts val="0"/>
              </a:spcAft>
              <a:buClr>
                <a:schemeClr val="dk1"/>
              </a:buClr>
              <a:buSzPts val="1200"/>
              <a:buFont typeface="Noto Sans Symbols"/>
              <a:buNone/>
            </a:pPr>
            <a:r>
              <a:t/>
            </a:r>
            <a:endParaRPr b="1" i="0" sz="1200" u="sng" cap="none" strike="noStrike">
              <a:solidFill>
                <a:schemeClr val="dk1"/>
              </a:solidFill>
              <a:latin typeface="Arial"/>
              <a:ea typeface="Arial"/>
              <a:cs typeface="Arial"/>
              <a:sym typeface="Arial"/>
            </a:endParaRPr>
          </a:p>
        </p:txBody>
      </p:sp>
      <p:sp>
        <p:nvSpPr>
          <p:cNvPr id="263" name="Google Shape;263;p8"/>
          <p:cNvSpPr txBox="1"/>
          <p:nvPr>
            <p:ph type="ctrTitle"/>
          </p:nvPr>
        </p:nvSpPr>
        <p:spPr>
          <a:xfrm>
            <a:off x="439408" y="1364926"/>
            <a:ext cx="10681778" cy="1710440"/>
          </a:xfrm>
          <a:prstGeom prst="rect">
            <a:avLst/>
          </a:prstGeom>
          <a:noFill/>
          <a:ln>
            <a:noFill/>
          </a:ln>
        </p:spPr>
        <p:txBody>
          <a:bodyPr anchorCtr="0" anchor="t" bIns="0" lIns="91425" spcFirstLastPara="1" rIns="91425" wrap="square" tIns="45700">
            <a:noAutofit/>
          </a:bodyPr>
          <a:lstStyle/>
          <a:p>
            <a:pPr indent="0" lvl="0" marL="0" rtl="0" algn="ctr">
              <a:lnSpc>
                <a:spcPct val="90000"/>
              </a:lnSpc>
              <a:spcBef>
                <a:spcPts val="0"/>
              </a:spcBef>
              <a:spcAft>
                <a:spcPts val="0"/>
              </a:spcAft>
              <a:buClr>
                <a:srgbClr val="FFFF00"/>
              </a:buClr>
              <a:buSzPts val="4400"/>
              <a:buFont typeface="Arial"/>
              <a:buNone/>
            </a:pPr>
            <a:r>
              <a:rPr b="1" lang="fr-BE" sz="4400">
                <a:solidFill>
                  <a:srgbClr val="FFFF00"/>
                </a:solidFill>
              </a:rPr>
              <a:t> </a:t>
            </a:r>
            <a:r>
              <a:rPr b="1" lang="fr-BE" sz="4000">
                <a:solidFill>
                  <a:schemeClr val="accent5"/>
                </a:solidFill>
              </a:rPr>
              <a:t>MIP State of play 2021-24</a:t>
            </a:r>
            <a:r>
              <a:rPr b="1" lang="fr-BE" sz="4400">
                <a:solidFill>
                  <a:schemeClr val="accent5"/>
                </a:solidFill>
              </a:rPr>
              <a:t> </a:t>
            </a:r>
            <a:br>
              <a:rPr b="1" lang="fr-BE" sz="4400">
                <a:solidFill>
                  <a:schemeClr val="accent5"/>
                </a:solidFill>
              </a:rPr>
            </a:br>
            <a:r>
              <a:rPr b="1" lang="fr-BE" sz="2000">
                <a:solidFill>
                  <a:schemeClr val="accent5"/>
                </a:solidFill>
              </a:rPr>
              <a:t>(committed &amp; planned to be committed Actions)</a:t>
            </a:r>
            <a:br>
              <a:rPr b="1" lang="fr-BE" sz="2000">
                <a:solidFill>
                  <a:schemeClr val="accent5"/>
                </a:solidFill>
              </a:rPr>
            </a:br>
            <a:br>
              <a:rPr b="1" lang="fr-BE" sz="800"/>
            </a:br>
            <a:r>
              <a:rPr b="0" i="0" lang="fr-BE" sz="3200" u="none" cap="none" strike="noStrike">
                <a:solidFill>
                  <a:srgbClr val="FFFFFF"/>
                </a:solidFill>
                <a:latin typeface="Calibri"/>
                <a:ea typeface="Calibri"/>
                <a:cs typeface="Calibri"/>
                <a:sym typeface="Calibri"/>
              </a:rPr>
              <a:t>112 Actions for an amount of EUR </a:t>
            </a:r>
            <a:r>
              <a:rPr lang="fr-BE" sz="3200">
                <a:solidFill>
                  <a:srgbClr val="FFFFFF"/>
                </a:solidFill>
                <a:latin typeface="Calibri"/>
                <a:ea typeface="Calibri"/>
                <a:cs typeface="Calibri"/>
                <a:sym typeface="Calibri"/>
              </a:rPr>
              <a:t>6 614.05 </a:t>
            </a:r>
            <a:r>
              <a:rPr b="0" i="0" lang="fr-BE" sz="3200" u="none" cap="none" strike="noStrike">
                <a:solidFill>
                  <a:srgbClr val="FFFFFF"/>
                </a:solidFill>
                <a:latin typeface="Calibri"/>
                <a:ea typeface="Calibri"/>
                <a:cs typeface="Calibri"/>
                <a:sym typeface="Calibri"/>
              </a:rPr>
              <a:t>M</a:t>
            </a:r>
            <a:br>
              <a:rPr b="0" i="0" lang="fr-BE" sz="3200" u="none" cap="none" strike="noStrike">
                <a:solidFill>
                  <a:srgbClr val="FFFFFF"/>
                </a:solidFill>
                <a:latin typeface="Calibri"/>
                <a:ea typeface="Calibri"/>
                <a:cs typeface="Calibri"/>
                <a:sym typeface="Calibri"/>
              </a:rPr>
            </a:br>
            <a:br>
              <a:rPr b="0" i="0" lang="fr-BE" sz="3200" u="none" cap="none" strike="noStrike">
                <a:solidFill>
                  <a:srgbClr val="FFFFFF"/>
                </a:solidFill>
                <a:latin typeface="Calibri"/>
                <a:ea typeface="Calibri"/>
                <a:cs typeface="Calibri"/>
                <a:sym typeface="Calibri"/>
              </a:rPr>
            </a:br>
            <a:br>
              <a:rPr b="1" lang="fr-BE" sz="2400"/>
            </a:br>
            <a:r>
              <a:rPr b="1" lang="fr-BE" sz="2400"/>
              <a:t> </a:t>
            </a:r>
            <a:endParaRPr b="1" sz="2400"/>
          </a:p>
        </p:txBody>
      </p:sp>
      <p:graphicFrame>
        <p:nvGraphicFramePr>
          <p:cNvPr id="264" name="Google Shape;264;p8"/>
          <p:cNvGraphicFramePr/>
          <p:nvPr/>
        </p:nvGraphicFramePr>
        <p:xfrm>
          <a:off x="2286000" y="2934585"/>
          <a:ext cx="7845055" cy="3738465"/>
        </p:xfrm>
        <a:graphic>
          <a:graphicData uri="http://schemas.openxmlformats.org/drawingml/2006/chart">
            <c:chart r:id="rId3"/>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sp>
        <p:nvSpPr>
          <p:cNvPr id="270" name="Google Shape;270;p9"/>
          <p:cNvSpPr txBox="1"/>
          <p:nvPr>
            <p:ph idx="1" type="subTitle"/>
          </p:nvPr>
        </p:nvSpPr>
        <p:spPr>
          <a:xfrm>
            <a:off x="1125186" y="929460"/>
            <a:ext cx="10156297" cy="1834748"/>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SzPts val="2400"/>
              <a:buNone/>
            </a:pPr>
            <a:r>
              <a:t/>
            </a:r>
            <a:endParaRPr/>
          </a:p>
          <a:p>
            <a:pPr indent="0" lvl="0" marL="0" rtl="0" algn="ctr">
              <a:lnSpc>
                <a:spcPct val="100000"/>
              </a:lnSpc>
              <a:spcBef>
                <a:spcPts val="1800"/>
              </a:spcBef>
              <a:spcAft>
                <a:spcPts val="0"/>
              </a:spcAft>
              <a:buSzPts val="6000"/>
              <a:buNone/>
            </a:pPr>
            <a:r>
              <a:rPr lang="fr-BE" sz="6000">
                <a:solidFill>
                  <a:srgbClr val="0356B1"/>
                </a:solidFill>
              </a:rPr>
              <a:t>AMERICAS and </a:t>
            </a:r>
            <a:endParaRPr i="1" sz="1200">
              <a:solidFill>
                <a:srgbClr val="000000"/>
              </a:solidFill>
              <a:latin typeface="Times New Roman"/>
              <a:ea typeface="Times New Roman"/>
              <a:cs typeface="Times New Roman"/>
              <a:sym typeface="Times New Roman"/>
            </a:endParaRPr>
          </a:p>
          <a:p>
            <a:pPr indent="0" lvl="0" marL="0" rtl="0" algn="ctr">
              <a:lnSpc>
                <a:spcPct val="100000"/>
              </a:lnSpc>
              <a:spcBef>
                <a:spcPts val="1800"/>
              </a:spcBef>
              <a:spcAft>
                <a:spcPts val="0"/>
              </a:spcAft>
              <a:buSzPts val="6000"/>
              <a:buNone/>
            </a:pPr>
            <a:r>
              <a:rPr lang="fr-BE" sz="6000">
                <a:solidFill>
                  <a:srgbClr val="0356B1"/>
                </a:solidFill>
              </a:rPr>
              <a:t>the CARIBBEAN</a:t>
            </a:r>
            <a:endParaRPr i="1" sz="1200">
              <a:solidFill>
                <a:srgbClr val="000000"/>
              </a:solidFill>
              <a:latin typeface="Times New Roman"/>
              <a:ea typeface="Times New Roman"/>
              <a:cs typeface="Times New Roman"/>
              <a:sym typeface="Times New Roman"/>
            </a:endParaRPr>
          </a:p>
          <a:p>
            <a:pPr indent="0" lvl="0" marL="0" rtl="0" algn="ctr">
              <a:lnSpc>
                <a:spcPct val="100000"/>
              </a:lnSpc>
              <a:spcBef>
                <a:spcPts val="1800"/>
              </a:spcBef>
              <a:spcAft>
                <a:spcPts val="0"/>
              </a:spcAft>
              <a:buSzPts val="2400"/>
              <a:buNone/>
            </a:pPr>
            <a:r>
              <a:t/>
            </a:r>
            <a:endParaRPr/>
          </a:p>
          <a:p>
            <a:pPr indent="0" lvl="0" marL="0" rtl="0" algn="ctr">
              <a:lnSpc>
                <a:spcPct val="100000"/>
              </a:lnSpc>
              <a:spcBef>
                <a:spcPts val="1800"/>
              </a:spcBef>
              <a:spcAft>
                <a:spcPts val="0"/>
              </a:spcAft>
              <a:buSzPts val="2400"/>
              <a:buNone/>
            </a:pPr>
            <a:r>
              <a:t/>
            </a:r>
            <a:endParaRPr/>
          </a:p>
          <a:p>
            <a:pPr indent="0" lvl="0" marL="0" rtl="0" algn="ctr">
              <a:lnSpc>
                <a:spcPct val="100000"/>
              </a:lnSpc>
              <a:spcBef>
                <a:spcPts val="1800"/>
              </a:spcBef>
              <a:spcAft>
                <a:spcPts val="0"/>
              </a:spcAft>
              <a:buSzPts val="2400"/>
              <a:buNone/>
            </a:pPr>
            <a:r>
              <a:t/>
            </a:r>
            <a:endParaRPr b="1" u="sng"/>
          </a:p>
          <a:p>
            <a:pPr indent="-190500" lvl="0" marL="342900" rtl="0" algn="ctr">
              <a:lnSpc>
                <a:spcPct val="100000"/>
              </a:lnSpc>
              <a:spcBef>
                <a:spcPts val="1800"/>
              </a:spcBef>
              <a:spcAft>
                <a:spcPts val="0"/>
              </a:spcAft>
              <a:buSzPts val="2400"/>
              <a:buFont typeface="Arial"/>
              <a:buNone/>
            </a:pPr>
            <a:r>
              <a:t/>
            </a:r>
            <a:endParaRPr b="1" u="sng"/>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EC colour scheme">
      <a:dk1>
        <a:srgbClr val="4D4D4D"/>
      </a:dk1>
      <a:lt1>
        <a:srgbClr val="FFFFFF"/>
      </a:lt1>
      <a:dk2>
        <a:srgbClr val="034EA2"/>
      </a:dk2>
      <a:lt2>
        <a:srgbClr val="D3E8F9"/>
      </a:lt2>
      <a:accent1>
        <a:srgbClr val="1E858B"/>
      </a:accent1>
      <a:accent2>
        <a:srgbClr val="4BC5DE"/>
      </a:accent2>
      <a:accent3>
        <a:srgbClr val="1EC08A"/>
      </a:accent3>
      <a:accent4>
        <a:srgbClr val="ED8D2F"/>
      </a:accent4>
      <a:accent5>
        <a:srgbClr val="FFC000"/>
      </a:accent5>
      <a:accent6>
        <a:srgbClr val="E76C53"/>
      </a:accent6>
      <a:hlink>
        <a:srgbClr val="0563C1"/>
      </a:hlink>
      <a:folHlink>
        <a:srgbClr val="24337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2021-03-19T10:15:46Z</dcterms:created>
  <dc:creator>CRABBE Bernard (INTPA)</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0x0101005C737CA0440CB947B17CA0D6EBAF2777</vt:lpwstr>
  </property>
  <property fmtid="{D5CDD505-2E9C-101B-9397-08002B2CF9AE}" pid="3" name="MSIP_Label_6bd9ddd1-4d20-43f6-abfa-fc3c07406f94_Enabled">
    <vt:lpwstr>true</vt:lpwstr>
  </property>
  <property fmtid="{D5CDD505-2E9C-101B-9397-08002B2CF9AE}" pid="4" name="MSIP_Label_6bd9ddd1-4d20-43f6-abfa-fc3c07406f94_SetDate">
    <vt:lpwstr>2023-06-26T14:30:36Z</vt:lpwstr>
  </property>
  <property fmtid="{D5CDD505-2E9C-101B-9397-08002B2CF9AE}" pid="5" name="MSIP_Label_6bd9ddd1-4d20-43f6-abfa-fc3c07406f94_Method">
    <vt:lpwstr>Standard</vt:lpwstr>
  </property>
  <property fmtid="{D5CDD505-2E9C-101B-9397-08002B2CF9AE}" pid="6" name="MSIP_Label_6bd9ddd1-4d20-43f6-abfa-fc3c07406f94_Name">
    <vt:lpwstr>Commission Use</vt:lpwstr>
  </property>
  <property fmtid="{D5CDD505-2E9C-101B-9397-08002B2CF9AE}" pid="7" name="MSIP_Label_6bd9ddd1-4d20-43f6-abfa-fc3c07406f94_SiteId">
    <vt:lpwstr>b24c8b06-522c-46fe-9080-70926f8dddb1</vt:lpwstr>
  </property>
  <property fmtid="{D5CDD505-2E9C-101B-9397-08002B2CF9AE}" pid="8" name="MSIP_Label_6bd9ddd1-4d20-43f6-abfa-fc3c07406f94_ActionId">
    <vt:lpwstr>8709fbcf-3f9d-413a-80db-ce7b2719e886</vt:lpwstr>
  </property>
  <property fmtid="{D5CDD505-2E9C-101B-9397-08002B2CF9AE}" pid="9" name="MSIP_Label_6bd9ddd1-4d20-43f6-abfa-fc3c07406f94_ContentBits">
    <vt:lpwstr>0</vt:lpwstr>
  </property>
</Properties>
</file>